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62" r:id="rId2"/>
    <p:sldId id="256" r:id="rId3"/>
    <p:sldId id="261" r:id="rId4"/>
    <p:sldId id="259" r:id="rId5"/>
    <p:sldId id="264" r:id="rId6"/>
    <p:sldId id="258" r:id="rId7"/>
    <p:sldId id="260" r:id="rId8"/>
    <p:sldId id="263" r:id="rId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E2E"/>
    <a:srgbClr val="363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70" d="100"/>
          <a:sy n="70" d="100"/>
        </p:scale>
        <p:origin x="139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C182A09-333D-4D29-BB4E-E15D4A7D04FE}" type="datetimeFigureOut">
              <a:rPr lang="it-IT" smtClean="0"/>
              <a:pPr/>
              <a:t>12/06/2017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9F3A1C1-E9C8-4CFE-BB03-DA028FD958EB}" type="slidenum">
              <a:rPr lang="it-IT" smtClean="0"/>
              <a:pPr/>
              <a:t>‹N›</a:t>
            </a:fld>
            <a:endParaRPr lang="it-IT"/>
          </a:p>
        </p:txBody>
      </p:sp>
    </p:spTree>
  </p:cSld>
  <p:clrMapOvr>
    <a:masterClrMapping/>
  </p:clrMapOvr>
  <p:transition>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C182A09-333D-4D29-BB4E-E15D4A7D04FE}" type="datetimeFigureOut">
              <a:rPr lang="it-IT" smtClean="0"/>
              <a:pPr/>
              <a:t>12/06/2017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9F3A1C1-E9C8-4CFE-BB03-DA028FD958EB}" type="slidenum">
              <a:rPr lang="it-IT" smtClean="0"/>
              <a:pPr/>
              <a:t>‹N›</a:t>
            </a:fld>
            <a:endParaRPr lang="it-IT"/>
          </a:p>
        </p:txBody>
      </p:sp>
    </p:spTree>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C182A09-333D-4D29-BB4E-E15D4A7D04FE}" type="datetimeFigureOut">
              <a:rPr lang="it-IT" smtClean="0"/>
              <a:pPr/>
              <a:t>12/06/2017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9F3A1C1-E9C8-4CFE-BB03-DA028FD958EB}" type="slidenum">
              <a:rPr lang="it-IT" smtClean="0"/>
              <a:pPr/>
              <a:t>‹N›</a:t>
            </a:fld>
            <a:endParaRPr lang="it-IT"/>
          </a:p>
        </p:txBody>
      </p:sp>
    </p:spTree>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C182A09-333D-4D29-BB4E-E15D4A7D04FE}" type="datetimeFigureOut">
              <a:rPr lang="it-IT" smtClean="0"/>
              <a:pPr/>
              <a:t>12/06/2017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9F3A1C1-E9C8-4CFE-BB03-DA028FD958EB}" type="slidenum">
              <a:rPr lang="it-IT" smtClean="0"/>
              <a:pPr/>
              <a:t>‹N›</a:t>
            </a:fld>
            <a:endParaRPr lang="it-IT"/>
          </a:p>
        </p:txBody>
      </p:sp>
    </p:spTree>
  </p:cSld>
  <p:clrMapOvr>
    <a:masterClrMapping/>
  </p:clrMapOvr>
  <p:transition>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C182A09-333D-4D29-BB4E-E15D4A7D04FE}" type="datetimeFigureOut">
              <a:rPr lang="it-IT" smtClean="0"/>
              <a:pPr/>
              <a:t>12/06/2017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9F3A1C1-E9C8-4CFE-BB03-DA028FD958EB}" type="slidenum">
              <a:rPr lang="it-IT" smtClean="0"/>
              <a:pPr/>
              <a:t>‹N›</a:t>
            </a:fld>
            <a:endParaRPr lang="it-IT"/>
          </a:p>
        </p:txBody>
      </p:sp>
    </p:spTree>
  </p:cSld>
  <p:clrMapOvr>
    <a:masterClrMapping/>
  </p:clrMapOvr>
  <p:transition>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C182A09-333D-4D29-BB4E-E15D4A7D04FE}" type="datetimeFigureOut">
              <a:rPr lang="it-IT" smtClean="0"/>
              <a:pPr/>
              <a:t>12/06/2017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9F3A1C1-E9C8-4CFE-BB03-DA028FD958EB}" type="slidenum">
              <a:rPr lang="it-IT" smtClean="0"/>
              <a:pPr/>
              <a:t>‹N›</a:t>
            </a:fld>
            <a:endParaRPr lang="it-IT"/>
          </a:p>
        </p:txBody>
      </p:sp>
    </p:spTree>
  </p:cSld>
  <p:clrMapOvr>
    <a:masterClrMapping/>
  </p:clrMapOvr>
  <p:transition>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C182A09-333D-4D29-BB4E-E15D4A7D04FE}" type="datetimeFigureOut">
              <a:rPr lang="it-IT" smtClean="0"/>
              <a:pPr/>
              <a:t>12/06/2017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9F3A1C1-E9C8-4CFE-BB03-DA028FD958EB}" type="slidenum">
              <a:rPr lang="it-IT" smtClean="0"/>
              <a:pPr/>
              <a:t>‹N›</a:t>
            </a:fld>
            <a:endParaRPr lang="it-IT"/>
          </a:p>
        </p:txBody>
      </p:sp>
    </p:spTree>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C182A09-333D-4D29-BB4E-E15D4A7D04FE}" type="datetimeFigureOut">
              <a:rPr lang="it-IT" smtClean="0"/>
              <a:pPr/>
              <a:t>12/06/2017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9F3A1C1-E9C8-4CFE-BB03-DA028FD958EB}" type="slidenum">
              <a:rPr lang="it-IT" smtClean="0"/>
              <a:pPr/>
              <a:t>‹N›</a:t>
            </a:fld>
            <a:endParaRPr lang="it-IT"/>
          </a:p>
        </p:txBody>
      </p:sp>
    </p:spTree>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C182A09-333D-4D29-BB4E-E15D4A7D04FE}" type="datetimeFigureOut">
              <a:rPr lang="it-IT" smtClean="0"/>
              <a:pPr/>
              <a:t>12/06/2017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9F3A1C1-E9C8-4CFE-BB03-DA028FD958EB}" type="slidenum">
              <a:rPr lang="it-IT" smtClean="0"/>
              <a:pPr/>
              <a:t>‹N›</a:t>
            </a:fld>
            <a:endParaRPr lang="it-IT"/>
          </a:p>
        </p:txBody>
      </p:sp>
    </p:spTree>
  </p:cSld>
  <p:clrMapOvr>
    <a:masterClrMapping/>
  </p:clrMapOvr>
  <p:transition>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C182A09-333D-4D29-BB4E-E15D4A7D04FE}" type="datetimeFigureOut">
              <a:rPr lang="it-IT" smtClean="0"/>
              <a:pPr/>
              <a:t>12/06/2017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9F3A1C1-E9C8-4CFE-BB03-DA028FD958EB}" type="slidenum">
              <a:rPr lang="it-IT" smtClean="0"/>
              <a:pPr/>
              <a:t>‹N›</a:t>
            </a:fld>
            <a:endParaRPr lang="it-IT"/>
          </a:p>
        </p:txBody>
      </p:sp>
    </p:spTree>
  </p:cSld>
  <p:clrMapOvr>
    <a:masterClrMapping/>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C182A09-333D-4D29-BB4E-E15D4A7D04FE}" type="datetimeFigureOut">
              <a:rPr lang="it-IT" smtClean="0"/>
              <a:pPr/>
              <a:t>12/06/2017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9F3A1C1-E9C8-4CFE-BB03-DA028FD958EB}" type="slidenum">
              <a:rPr lang="it-IT" smtClean="0"/>
              <a:pPr/>
              <a:t>‹N›</a:t>
            </a:fld>
            <a:endParaRPr lang="it-IT"/>
          </a:p>
        </p:txBody>
      </p:sp>
    </p:spTree>
  </p:cSld>
  <p:clrMapOvr>
    <a:masterClrMapping/>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182A09-333D-4D29-BB4E-E15D4A7D04FE}" type="datetimeFigureOut">
              <a:rPr lang="it-IT" smtClean="0"/>
              <a:pPr/>
              <a:t>12/06/2017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F3A1C1-E9C8-4CFE-BB03-DA028FD958EB}"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p:newsfla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file:///C:\Users\Famiglia\Desktop\Film%20tagliato.avi"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descr="https://media0.giphy.com/media/3osxYcwi3hCVbzNYqY/200.webp#1-grid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148" name="AutoShape 4" descr="https://media0.giphy.com/media/3osxYcwi3hCVbzNYqY/200.webp#1-grid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150" name="AutoShape 6" descr="https://media0.giphy.com/media/3osxYcwi3hCVbzNYqY/200.webp#1-grid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9" name="Immagine 8" descr="giphy.gif"/>
          <p:cNvPicPr>
            <a:picLocks noChangeAspect="1"/>
          </p:cNvPicPr>
          <p:nvPr/>
        </p:nvPicPr>
        <p:blipFill>
          <a:blip r:embed="rId2" cstate="print"/>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
        <p:nvSpPr>
          <p:cNvPr id="7" name="CasellaDiTesto 6"/>
          <p:cNvSpPr txBox="1"/>
          <p:nvPr/>
        </p:nvSpPr>
        <p:spPr>
          <a:xfrm>
            <a:off x="4139952" y="188640"/>
            <a:ext cx="4608512" cy="4832092"/>
          </a:xfrm>
          <a:prstGeom prst="rect">
            <a:avLst/>
          </a:prstGeom>
          <a:noFill/>
        </p:spPr>
        <p:txBody>
          <a:bodyPr wrap="square" rtlCol="0">
            <a:spAutoFit/>
          </a:bodyPr>
          <a:lstStyle/>
          <a:p>
            <a:r>
              <a:rPr lang="it-IT" sz="4400" dirty="0" smtClean="0">
                <a:solidFill>
                  <a:schemeClr val="bg1"/>
                </a:solidFill>
                <a:latin typeface="Kenzo" pitchFamily="50" charset="0"/>
              </a:rPr>
              <a:t>Melville’s Moby </a:t>
            </a:r>
            <a:r>
              <a:rPr lang="it-IT" sz="4400" dirty="0" err="1" smtClean="0">
                <a:solidFill>
                  <a:schemeClr val="bg1"/>
                </a:solidFill>
                <a:latin typeface="Kenzo" pitchFamily="50" charset="0"/>
              </a:rPr>
              <a:t>dick</a:t>
            </a:r>
            <a:r>
              <a:rPr lang="it-IT" sz="4400" dirty="0" smtClean="0">
                <a:solidFill>
                  <a:schemeClr val="bg1"/>
                </a:solidFill>
                <a:latin typeface="Kenzo" pitchFamily="50" charset="0"/>
              </a:rPr>
              <a:t> and </a:t>
            </a:r>
            <a:r>
              <a:rPr lang="it-IT" sz="4400" dirty="0" err="1" smtClean="0">
                <a:solidFill>
                  <a:schemeClr val="bg1"/>
                </a:solidFill>
                <a:latin typeface="Kenzo" pitchFamily="50" charset="0"/>
              </a:rPr>
              <a:t>Ellison’s</a:t>
            </a:r>
            <a:r>
              <a:rPr lang="it-IT" sz="4400" dirty="0" smtClean="0">
                <a:solidFill>
                  <a:schemeClr val="bg1"/>
                </a:solidFill>
                <a:latin typeface="Kenzo" pitchFamily="50" charset="0"/>
              </a:rPr>
              <a:t> </a:t>
            </a:r>
            <a:r>
              <a:rPr lang="it-IT" sz="4400" dirty="0" err="1">
                <a:solidFill>
                  <a:schemeClr val="bg1"/>
                </a:solidFill>
                <a:latin typeface="Kenzo" pitchFamily="50" charset="0"/>
              </a:rPr>
              <a:t>I</a:t>
            </a:r>
            <a:r>
              <a:rPr lang="it-IT" sz="4400" dirty="0" err="1" smtClean="0">
                <a:solidFill>
                  <a:schemeClr val="bg1"/>
                </a:solidFill>
                <a:latin typeface="Kenzo" pitchFamily="50" charset="0"/>
              </a:rPr>
              <a:t>nvisible</a:t>
            </a:r>
            <a:r>
              <a:rPr lang="it-IT" sz="4400" dirty="0" smtClean="0">
                <a:solidFill>
                  <a:schemeClr val="bg1"/>
                </a:solidFill>
                <a:latin typeface="Kenzo" pitchFamily="50" charset="0"/>
              </a:rPr>
              <a:t> man: </a:t>
            </a:r>
            <a:r>
              <a:rPr lang="it-IT" sz="4400" dirty="0" err="1" smtClean="0">
                <a:solidFill>
                  <a:schemeClr val="bg1"/>
                </a:solidFill>
                <a:latin typeface="Kenzo" pitchFamily="50" charset="0"/>
              </a:rPr>
              <a:t>two</a:t>
            </a:r>
            <a:r>
              <a:rPr lang="it-IT" sz="4400" dirty="0" smtClean="0">
                <a:solidFill>
                  <a:schemeClr val="bg1"/>
                </a:solidFill>
                <a:latin typeface="Kenzo" pitchFamily="50" charset="0"/>
              </a:rPr>
              <a:t> American </a:t>
            </a:r>
            <a:r>
              <a:rPr lang="it-IT" sz="4400" dirty="0" err="1" smtClean="0">
                <a:solidFill>
                  <a:schemeClr val="bg1"/>
                </a:solidFill>
                <a:latin typeface="Kenzo" pitchFamily="50" charset="0"/>
              </a:rPr>
              <a:t>microcosms</a:t>
            </a:r>
            <a:endParaRPr lang="it-IT" sz="4400" dirty="0">
              <a:solidFill>
                <a:schemeClr val="bg1"/>
              </a:solidFill>
              <a:latin typeface="Kenzo" pitchFamily="50" charset="0"/>
            </a:endParaRPr>
          </a:p>
        </p:txBody>
      </p:sp>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1520" y="188641"/>
            <a:ext cx="7344816" cy="1296144"/>
          </a:xfrm>
        </p:spPr>
        <p:txBody>
          <a:bodyPr>
            <a:prstTxWarp prst="textDeflate">
              <a:avLst/>
            </a:prstTxWarp>
            <a:normAutofit fontScale="90000"/>
          </a:bodyPr>
          <a:lstStyle/>
          <a:p>
            <a:r>
              <a:rPr lang="it-IT" dirty="0" err="1" smtClean="0">
                <a:solidFill>
                  <a:schemeClr val="tx2"/>
                </a:solidFill>
                <a:latin typeface="Kenzo" pitchFamily="50" charset="0"/>
              </a:rPr>
              <a:t>Herman</a:t>
            </a:r>
            <a:r>
              <a:rPr lang="it-IT" dirty="0" smtClean="0">
                <a:solidFill>
                  <a:schemeClr val="tx2"/>
                </a:solidFill>
                <a:latin typeface="Kenzo" pitchFamily="50" charset="0"/>
              </a:rPr>
              <a:t> Melville (1819-1891)</a:t>
            </a:r>
            <a:endParaRPr lang="it-IT" dirty="0">
              <a:solidFill>
                <a:schemeClr val="tx2"/>
              </a:solidFill>
              <a:latin typeface="Kenzo" pitchFamily="50" charset="0"/>
            </a:endParaRPr>
          </a:p>
        </p:txBody>
      </p:sp>
      <p:sp>
        <p:nvSpPr>
          <p:cNvPr id="8" name="Rettangolo 7"/>
          <p:cNvSpPr/>
          <p:nvPr/>
        </p:nvSpPr>
        <p:spPr>
          <a:xfrm>
            <a:off x="107504" y="4221088"/>
            <a:ext cx="8784976" cy="2736304"/>
          </a:xfrm>
          <a:prstGeom prst="rect">
            <a:avLst/>
          </a:prstGeom>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200" u="sng" dirty="0" smtClean="0">
                <a:solidFill>
                  <a:schemeClr val="tx2">
                    <a:lumMod val="50000"/>
                  </a:schemeClr>
                </a:solidFill>
                <a:latin typeface="Kenzo" pitchFamily="50" charset="0"/>
              </a:rPr>
              <a:t>PLOT</a:t>
            </a:r>
            <a:r>
              <a:rPr lang="it-IT" sz="2200" dirty="0" smtClean="0">
                <a:latin typeface="Kenzo" pitchFamily="50" charset="0"/>
              </a:rPr>
              <a:t>: The </a:t>
            </a:r>
            <a:r>
              <a:rPr lang="it-IT" sz="2200" dirty="0" err="1" smtClean="0">
                <a:latin typeface="Kenzo" pitchFamily="50" charset="0"/>
              </a:rPr>
              <a:t>novel</a:t>
            </a:r>
            <a:r>
              <a:rPr lang="it-IT" sz="2200" dirty="0" smtClean="0">
                <a:latin typeface="Kenzo" pitchFamily="50" charset="0"/>
              </a:rPr>
              <a:t> </a:t>
            </a:r>
            <a:r>
              <a:rPr lang="it-IT" sz="2200" dirty="0" err="1" smtClean="0">
                <a:latin typeface="Kenzo" pitchFamily="50" charset="0"/>
              </a:rPr>
              <a:t>is</a:t>
            </a:r>
            <a:r>
              <a:rPr lang="it-IT" sz="2200" dirty="0" smtClean="0">
                <a:latin typeface="Kenzo" pitchFamily="50" charset="0"/>
              </a:rPr>
              <a:t> </a:t>
            </a:r>
            <a:r>
              <a:rPr lang="it-IT" sz="2200" dirty="0" err="1" smtClean="0">
                <a:latin typeface="Kenzo" pitchFamily="50" charset="0"/>
              </a:rPr>
              <a:t>narrated</a:t>
            </a:r>
            <a:r>
              <a:rPr lang="it-IT" sz="2200" dirty="0" smtClean="0">
                <a:latin typeface="Kenzo" pitchFamily="50" charset="0"/>
              </a:rPr>
              <a:t> </a:t>
            </a:r>
            <a:r>
              <a:rPr lang="it-IT" sz="2200" dirty="0" err="1" smtClean="0">
                <a:latin typeface="Kenzo" pitchFamily="50" charset="0"/>
              </a:rPr>
              <a:t>by</a:t>
            </a:r>
            <a:r>
              <a:rPr lang="it-IT" sz="2200" dirty="0" smtClean="0">
                <a:latin typeface="Kenzo" pitchFamily="50" charset="0"/>
              </a:rPr>
              <a:t> </a:t>
            </a:r>
            <a:r>
              <a:rPr lang="it-IT" sz="2200" dirty="0" err="1" smtClean="0">
                <a:latin typeface="Kenzo" pitchFamily="50" charset="0"/>
              </a:rPr>
              <a:t>Ishmael</a:t>
            </a:r>
            <a:r>
              <a:rPr lang="it-IT" sz="2200" dirty="0" smtClean="0">
                <a:latin typeface="Kenzo" pitchFamily="50" charset="0"/>
              </a:rPr>
              <a:t>, the </a:t>
            </a:r>
            <a:r>
              <a:rPr lang="it-IT" sz="2200" dirty="0" err="1" smtClean="0">
                <a:latin typeface="Kenzo" pitchFamily="50" charset="0"/>
              </a:rPr>
              <a:t>only</a:t>
            </a:r>
            <a:r>
              <a:rPr lang="it-IT" sz="2200" dirty="0" smtClean="0">
                <a:latin typeface="Kenzo" pitchFamily="50" charset="0"/>
              </a:rPr>
              <a:t> </a:t>
            </a:r>
            <a:r>
              <a:rPr lang="it-IT" sz="2200" dirty="0" err="1" smtClean="0">
                <a:latin typeface="Kenzo" pitchFamily="50" charset="0"/>
              </a:rPr>
              <a:t>survivor</a:t>
            </a:r>
            <a:r>
              <a:rPr lang="it-IT" sz="2200" dirty="0" smtClean="0">
                <a:latin typeface="Kenzo" pitchFamily="50" charset="0"/>
              </a:rPr>
              <a:t> </a:t>
            </a:r>
            <a:r>
              <a:rPr lang="it-IT" sz="2200" dirty="0" err="1" smtClean="0">
                <a:latin typeface="Kenzo" pitchFamily="50" charset="0"/>
              </a:rPr>
              <a:t>of</a:t>
            </a:r>
            <a:r>
              <a:rPr lang="it-IT" sz="2200" dirty="0" smtClean="0">
                <a:latin typeface="Kenzo" pitchFamily="50" charset="0"/>
              </a:rPr>
              <a:t> </a:t>
            </a:r>
            <a:r>
              <a:rPr lang="it-IT" sz="2200" dirty="0" err="1" smtClean="0">
                <a:latin typeface="Kenzo" pitchFamily="50" charset="0"/>
              </a:rPr>
              <a:t>Pequod</a:t>
            </a:r>
            <a:r>
              <a:rPr lang="it-IT" sz="2200" dirty="0" smtClean="0">
                <a:latin typeface="Kenzo" pitchFamily="50" charset="0"/>
              </a:rPr>
              <a:t>’s </a:t>
            </a:r>
            <a:r>
              <a:rPr lang="it-IT" sz="2200" dirty="0" err="1" smtClean="0">
                <a:latin typeface="Kenzo" pitchFamily="50" charset="0"/>
              </a:rPr>
              <a:t>crew</a:t>
            </a:r>
            <a:r>
              <a:rPr lang="it-IT" sz="2200" dirty="0" smtClean="0">
                <a:latin typeface="Kenzo" pitchFamily="50" charset="0"/>
              </a:rPr>
              <a:t>, </a:t>
            </a:r>
            <a:r>
              <a:rPr lang="it-IT" sz="2200" dirty="0" err="1" smtClean="0">
                <a:latin typeface="Kenzo" pitchFamily="50" charset="0"/>
              </a:rPr>
              <a:t>whose</a:t>
            </a:r>
            <a:r>
              <a:rPr lang="it-IT" sz="2200" dirty="0" smtClean="0">
                <a:latin typeface="Kenzo" pitchFamily="50" charset="0"/>
              </a:rPr>
              <a:t> </a:t>
            </a:r>
            <a:r>
              <a:rPr lang="it-IT" sz="2200" dirty="0" err="1" smtClean="0">
                <a:latin typeface="Kenzo" pitchFamily="50" charset="0"/>
              </a:rPr>
              <a:t>ship</a:t>
            </a:r>
            <a:r>
              <a:rPr lang="it-IT" sz="2200" dirty="0" smtClean="0">
                <a:latin typeface="Kenzo" pitchFamily="50" charset="0"/>
              </a:rPr>
              <a:t> </a:t>
            </a:r>
            <a:r>
              <a:rPr lang="it-IT" sz="2200" dirty="0" err="1" smtClean="0">
                <a:latin typeface="Kenzo" pitchFamily="50" charset="0"/>
              </a:rPr>
              <a:t>is</a:t>
            </a:r>
            <a:r>
              <a:rPr lang="it-IT" sz="2200" dirty="0" smtClean="0">
                <a:latin typeface="Kenzo" pitchFamily="50" charset="0"/>
              </a:rPr>
              <a:t> </a:t>
            </a:r>
            <a:r>
              <a:rPr lang="it-IT" sz="2200" dirty="0" err="1" smtClean="0">
                <a:latin typeface="Kenzo" pitchFamily="50" charset="0"/>
              </a:rPr>
              <a:t>commanded</a:t>
            </a:r>
            <a:r>
              <a:rPr lang="it-IT" sz="2200" dirty="0" smtClean="0">
                <a:latin typeface="Kenzo" pitchFamily="50" charset="0"/>
              </a:rPr>
              <a:t> </a:t>
            </a:r>
            <a:r>
              <a:rPr lang="it-IT" sz="2200" dirty="0" err="1" smtClean="0">
                <a:latin typeface="Kenzo" pitchFamily="50" charset="0"/>
              </a:rPr>
              <a:t>by</a:t>
            </a:r>
            <a:r>
              <a:rPr lang="it-IT" sz="2200" dirty="0" smtClean="0">
                <a:latin typeface="Kenzo" pitchFamily="50" charset="0"/>
              </a:rPr>
              <a:t> </a:t>
            </a:r>
            <a:r>
              <a:rPr lang="it-IT" sz="2200" dirty="0" err="1" smtClean="0">
                <a:latin typeface="Kenzo" pitchFamily="50" charset="0"/>
              </a:rPr>
              <a:t>Captain</a:t>
            </a:r>
            <a:r>
              <a:rPr lang="it-IT" sz="2200" dirty="0" smtClean="0">
                <a:latin typeface="Kenzo" pitchFamily="50" charset="0"/>
              </a:rPr>
              <a:t> </a:t>
            </a:r>
            <a:r>
              <a:rPr lang="it-IT" sz="2200" dirty="0" err="1" smtClean="0">
                <a:latin typeface="Kenzo" pitchFamily="50" charset="0"/>
              </a:rPr>
              <a:t>Ahab</a:t>
            </a:r>
            <a:r>
              <a:rPr lang="it-IT" sz="2200" dirty="0" smtClean="0">
                <a:latin typeface="Kenzo" pitchFamily="50" charset="0"/>
              </a:rPr>
              <a:t>, </a:t>
            </a:r>
            <a:r>
              <a:rPr lang="it-IT" sz="2200" dirty="0" err="1" smtClean="0">
                <a:latin typeface="Kenzo" pitchFamily="50" charset="0"/>
              </a:rPr>
              <a:t>who</a:t>
            </a:r>
            <a:r>
              <a:rPr lang="it-IT" sz="2200" dirty="0" smtClean="0">
                <a:latin typeface="Kenzo" pitchFamily="50" charset="0"/>
              </a:rPr>
              <a:t> </a:t>
            </a:r>
            <a:r>
              <a:rPr lang="it-IT" sz="2200" dirty="0" err="1" smtClean="0">
                <a:latin typeface="Kenzo" pitchFamily="50" charset="0"/>
              </a:rPr>
              <a:t>is</a:t>
            </a:r>
            <a:r>
              <a:rPr lang="it-IT" sz="2200" dirty="0" smtClean="0">
                <a:latin typeface="Kenzo" pitchFamily="50" charset="0"/>
              </a:rPr>
              <a:t> </a:t>
            </a:r>
            <a:r>
              <a:rPr lang="it-IT" sz="2200" dirty="0" err="1" smtClean="0">
                <a:latin typeface="Kenzo" pitchFamily="50" charset="0"/>
              </a:rPr>
              <a:t>literally</a:t>
            </a:r>
            <a:r>
              <a:rPr lang="it-IT" sz="2200" dirty="0" smtClean="0">
                <a:latin typeface="Kenzo" pitchFamily="50" charset="0"/>
              </a:rPr>
              <a:t> </a:t>
            </a:r>
            <a:r>
              <a:rPr lang="it-IT" sz="2200" dirty="0" err="1" smtClean="0">
                <a:latin typeface="Kenzo" pitchFamily="50" charset="0"/>
              </a:rPr>
              <a:t>obsessed</a:t>
            </a:r>
            <a:r>
              <a:rPr lang="it-IT" sz="2200" dirty="0" smtClean="0">
                <a:latin typeface="Kenzo" pitchFamily="50" charset="0"/>
              </a:rPr>
              <a:t> </a:t>
            </a:r>
            <a:r>
              <a:rPr lang="it-IT" sz="2200" dirty="0" err="1" smtClean="0">
                <a:latin typeface="Kenzo" pitchFamily="50" charset="0"/>
              </a:rPr>
              <a:t>by</a:t>
            </a:r>
            <a:r>
              <a:rPr lang="it-IT" sz="2200" dirty="0" smtClean="0">
                <a:latin typeface="Kenzo" pitchFamily="50" charset="0"/>
              </a:rPr>
              <a:t> Moby Dick, a </a:t>
            </a:r>
            <a:r>
              <a:rPr lang="it-IT" sz="2200" dirty="0" err="1" smtClean="0">
                <a:latin typeface="Kenzo" pitchFamily="50" charset="0"/>
              </a:rPr>
              <a:t>white</a:t>
            </a:r>
            <a:r>
              <a:rPr lang="it-IT" sz="2200" dirty="0" smtClean="0">
                <a:latin typeface="Kenzo" pitchFamily="50" charset="0"/>
              </a:rPr>
              <a:t> </a:t>
            </a:r>
            <a:r>
              <a:rPr lang="it-IT" sz="2200" dirty="0" err="1" smtClean="0">
                <a:latin typeface="Kenzo" pitchFamily="50" charset="0"/>
              </a:rPr>
              <a:t>whale</a:t>
            </a:r>
            <a:r>
              <a:rPr lang="it-IT" sz="2200" dirty="0" smtClean="0">
                <a:latin typeface="Kenzo" pitchFamily="50" charset="0"/>
              </a:rPr>
              <a:t> </a:t>
            </a:r>
            <a:r>
              <a:rPr lang="it-IT" sz="2200" dirty="0" err="1" smtClean="0">
                <a:latin typeface="Kenzo" pitchFamily="50" charset="0"/>
              </a:rPr>
              <a:t>that</a:t>
            </a:r>
            <a:r>
              <a:rPr lang="it-IT" sz="2200" dirty="0" smtClean="0">
                <a:latin typeface="Kenzo" pitchFamily="50" charset="0"/>
              </a:rPr>
              <a:t> </a:t>
            </a:r>
            <a:r>
              <a:rPr lang="it-IT" sz="2200" dirty="0" err="1" smtClean="0">
                <a:latin typeface="Kenzo" pitchFamily="50" charset="0"/>
              </a:rPr>
              <a:t>ate</a:t>
            </a:r>
            <a:r>
              <a:rPr lang="it-IT" sz="2200" dirty="0" smtClean="0">
                <a:latin typeface="Kenzo" pitchFamily="50" charset="0"/>
              </a:rPr>
              <a:t> </a:t>
            </a:r>
            <a:r>
              <a:rPr lang="it-IT" sz="2200" dirty="0" err="1" smtClean="0">
                <a:latin typeface="Kenzo" pitchFamily="50" charset="0"/>
              </a:rPr>
              <a:t>his</a:t>
            </a:r>
            <a:r>
              <a:rPr lang="it-IT" sz="2200" dirty="0" smtClean="0">
                <a:latin typeface="Kenzo" pitchFamily="50" charset="0"/>
              </a:rPr>
              <a:t> </a:t>
            </a:r>
            <a:r>
              <a:rPr lang="it-IT" sz="2200" dirty="0" err="1" smtClean="0">
                <a:latin typeface="Kenzo" pitchFamily="50" charset="0"/>
              </a:rPr>
              <a:t>leg</a:t>
            </a:r>
            <a:r>
              <a:rPr lang="it-IT" sz="2200" dirty="0" smtClean="0">
                <a:latin typeface="Kenzo" pitchFamily="50" charset="0"/>
              </a:rPr>
              <a:t>.. </a:t>
            </a:r>
            <a:r>
              <a:rPr lang="it-IT" sz="2200" dirty="0" err="1" smtClean="0">
                <a:latin typeface="Kenzo" pitchFamily="50" charset="0"/>
              </a:rPr>
              <a:t>After</a:t>
            </a:r>
            <a:r>
              <a:rPr lang="it-IT" sz="2200" dirty="0" smtClean="0">
                <a:latin typeface="Kenzo" pitchFamily="50" charset="0"/>
              </a:rPr>
              <a:t> </a:t>
            </a:r>
            <a:r>
              <a:rPr lang="it-IT" sz="2200" dirty="0" err="1" smtClean="0">
                <a:latin typeface="Kenzo" pitchFamily="50" charset="0"/>
              </a:rPr>
              <a:t>several</a:t>
            </a:r>
            <a:r>
              <a:rPr lang="it-IT" sz="2200" dirty="0" smtClean="0">
                <a:latin typeface="Kenzo" pitchFamily="50" charset="0"/>
              </a:rPr>
              <a:t> </a:t>
            </a:r>
            <a:r>
              <a:rPr lang="it-IT" sz="2200" dirty="0" err="1" smtClean="0">
                <a:latin typeface="Kenzo" pitchFamily="50" charset="0"/>
              </a:rPr>
              <a:t>adventures</a:t>
            </a:r>
            <a:r>
              <a:rPr lang="it-IT" sz="2200" dirty="0" smtClean="0">
                <a:latin typeface="Kenzo" pitchFamily="50" charset="0"/>
              </a:rPr>
              <a:t> the man and the </a:t>
            </a:r>
            <a:r>
              <a:rPr lang="it-IT" sz="2200" dirty="0" err="1" smtClean="0">
                <a:latin typeface="Kenzo" pitchFamily="50" charset="0"/>
              </a:rPr>
              <a:t>whale</a:t>
            </a:r>
            <a:r>
              <a:rPr lang="it-IT" sz="2200" dirty="0" smtClean="0">
                <a:latin typeface="Kenzo" pitchFamily="50" charset="0"/>
              </a:rPr>
              <a:t> </a:t>
            </a:r>
            <a:r>
              <a:rPr lang="it-IT" sz="2200" dirty="0" err="1" smtClean="0">
                <a:latin typeface="Kenzo" pitchFamily="50" charset="0"/>
              </a:rPr>
              <a:t>meet</a:t>
            </a:r>
            <a:r>
              <a:rPr lang="it-IT" sz="2200" dirty="0" smtClean="0">
                <a:latin typeface="Kenzo" pitchFamily="50" charset="0"/>
              </a:rPr>
              <a:t> face </a:t>
            </a:r>
            <a:r>
              <a:rPr lang="it-IT" sz="2200" dirty="0" err="1" smtClean="0">
                <a:latin typeface="Kenzo" pitchFamily="50" charset="0"/>
              </a:rPr>
              <a:t>to</a:t>
            </a:r>
            <a:r>
              <a:rPr lang="it-IT" sz="2200" dirty="0" smtClean="0">
                <a:latin typeface="Kenzo" pitchFamily="50" charset="0"/>
              </a:rPr>
              <a:t> face and </a:t>
            </a:r>
            <a:r>
              <a:rPr lang="it-IT" sz="2200" dirty="0" err="1" smtClean="0">
                <a:latin typeface="Kenzo" pitchFamily="50" charset="0"/>
              </a:rPr>
              <a:t>it</a:t>
            </a:r>
            <a:r>
              <a:rPr lang="it-IT" sz="2200" dirty="0" smtClean="0">
                <a:latin typeface="Kenzo" pitchFamily="50" charset="0"/>
              </a:rPr>
              <a:t> </a:t>
            </a:r>
            <a:r>
              <a:rPr lang="it-IT" sz="2200" dirty="0" err="1" smtClean="0">
                <a:latin typeface="Kenzo" pitchFamily="50" charset="0"/>
              </a:rPr>
              <a:t>is</a:t>
            </a:r>
            <a:r>
              <a:rPr lang="it-IT" sz="2200" dirty="0" smtClean="0">
                <a:latin typeface="Kenzo" pitchFamily="50" charset="0"/>
              </a:rPr>
              <a:t> Moby Dick </a:t>
            </a:r>
            <a:r>
              <a:rPr lang="it-IT" sz="2200" dirty="0" err="1" smtClean="0">
                <a:latin typeface="Kenzo" pitchFamily="50" charset="0"/>
              </a:rPr>
              <a:t>who</a:t>
            </a:r>
            <a:r>
              <a:rPr lang="it-IT" sz="2200" dirty="0" smtClean="0">
                <a:latin typeface="Kenzo" pitchFamily="50" charset="0"/>
              </a:rPr>
              <a:t> </a:t>
            </a:r>
            <a:r>
              <a:rPr lang="it-IT" sz="2200" dirty="0" err="1" smtClean="0">
                <a:latin typeface="Kenzo" pitchFamily="50" charset="0"/>
              </a:rPr>
              <a:t>wins</a:t>
            </a:r>
            <a:r>
              <a:rPr lang="it-IT" sz="2200" dirty="0" smtClean="0">
                <a:latin typeface="Kenzo" pitchFamily="50" charset="0"/>
              </a:rPr>
              <a:t>, </a:t>
            </a:r>
            <a:r>
              <a:rPr lang="it-IT" sz="2200" dirty="0" err="1" smtClean="0">
                <a:latin typeface="Kenzo" pitchFamily="50" charset="0"/>
              </a:rPr>
              <a:t>killing</a:t>
            </a:r>
            <a:r>
              <a:rPr lang="it-IT" sz="2200" dirty="0" smtClean="0">
                <a:latin typeface="Kenzo" pitchFamily="50" charset="0"/>
              </a:rPr>
              <a:t> </a:t>
            </a:r>
            <a:r>
              <a:rPr lang="it-IT" sz="2200" dirty="0" err="1" smtClean="0">
                <a:latin typeface="Kenzo" pitchFamily="50" charset="0"/>
              </a:rPr>
              <a:t>Captain</a:t>
            </a:r>
            <a:r>
              <a:rPr lang="it-IT" sz="2200" dirty="0" smtClean="0">
                <a:latin typeface="Kenzo" pitchFamily="50" charset="0"/>
              </a:rPr>
              <a:t> </a:t>
            </a:r>
            <a:r>
              <a:rPr lang="it-IT" sz="2200" dirty="0" err="1" smtClean="0">
                <a:latin typeface="Kenzo" pitchFamily="50" charset="0"/>
              </a:rPr>
              <a:t>Ahab</a:t>
            </a:r>
            <a:r>
              <a:rPr lang="it-IT" sz="2200" dirty="0" smtClean="0">
                <a:latin typeface="Kenzo" pitchFamily="50" charset="0"/>
              </a:rPr>
              <a:t> </a:t>
            </a:r>
            <a:r>
              <a:rPr lang="it-IT" sz="2200" dirty="0" err="1" smtClean="0">
                <a:latin typeface="Kenzo" pitchFamily="50" charset="0"/>
              </a:rPr>
              <a:t>with</a:t>
            </a:r>
            <a:r>
              <a:rPr lang="it-IT" sz="2200" dirty="0" smtClean="0">
                <a:latin typeface="Kenzo" pitchFamily="50" charset="0"/>
              </a:rPr>
              <a:t> </a:t>
            </a:r>
            <a:r>
              <a:rPr lang="it-IT" sz="2200" dirty="0" err="1" smtClean="0">
                <a:latin typeface="Kenzo" pitchFamily="50" charset="0"/>
              </a:rPr>
              <a:t>all</a:t>
            </a:r>
            <a:r>
              <a:rPr lang="it-IT" sz="2200" dirty="0" smtClean="0">
                <a:latin typeface="Kenzo" pitchFamily="50" charset="0"/>
              </a:rPr>
              <a:t> </a:t>
            </a:r>
            <a:r>
              <a:rPr lang="it-IT" sz="2200" dirty="0" err="1" smtClean="0">
                <a:latin typeface="Kenzo" pitchFamily="50" charset="0"/>
              </a:rPr>
              <a:t>his</a:t>
            </a:r>
            <a:r>
              <a:rPr lang="it-IT" sz="2200" dirty="0" smtClean="0">
                <a:latin typeface="Kenzo" pitchFamily="50" charset="0"/>
              </a:rPr>
              <a:t> </a:t>
            </a:r>
            <a:r>
              <a:rPr lang="it-IT" sz="2200" dirty="0" err="1" smtClean="0">
                <a:latin typeface="Kenzo" pitchFamily="50" charset="0"/>
              </a:rPr>
              <a:t>crew</a:t>
            </a:r>
            <a:r>
              <a:rPr lang="it-IT" sz="2200" dirty="0" smtClean="0">
                <a:latin typeface="Kenzo" pitchFamily="50" charset="0"/>
              </a:rPr>
              <a:t>.</a:t>
            </a:r>
          </a:p>
        </p:txBody>
      </p:sp>
      <p:sp>
        <p:nvSpPr>
          <p:cNvPr id="9" name="Rettangolo 8"/>
          <p:cNvSpPr/>
          <p:nvPr/>
        </p:nvSpPr>
        <p:spPr>
          <a:xfrm>
            <a:off x="899592" y="1412776"/>
            <a:ext cx="3024336" cy="1584176"/>
          </a:xfrm>
          <a:prstGeom prst="rect">
            <a:avLst/>
          </a:prstGeom>
          <a:effectLst>
            <a:outerShdw blurRad="50800" dist="38100" dir="13500000" algn="br"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it-IT" dirty="0" err="1" smtClean="0">
                <a:solidFill>
                  <a:schemeClr val="tx1"/>
                </a:solidFill>
                <a:latin typeface="Kenzo" pitchFamily="50" charset="0"/>
              </a:rPr>
              <a:t>He</a:t>
            </a:r>
            <a:r>
              <a:rPr lang="it-IT" dirty="0" smtClean="0">
                <a:solidFill>
                  <a:schemeClr val="tx1"/>
                </a:solidFill>
                <a:latin typeface="Kenzo" pitchFamily="50" charset="0"/>
              </a:rPr>
              <a:t> </a:t>
            </a:r>
            <a:r>
              <a:rPr lang="it-IT" dirty="0" err="1" smtClean="0">
                <a:solidFill>
                  <a:schemeClr val="tx1"/>
                </a:solidFill>
                <a:latin typeface="Kenzo" pitchFamily="50" charset="0"/>
              </a:rPr>
              <a:t>was</a:t>
            </a:r>
            <a:r>
              <a:rPr lang="it-IT" dirty="0" smtClean="0">
                <a:solidFill>
                  <a:schemeClr val="tx1"/>
                </a:solidFill>
                <a:latin typeface="Kenzo" pitchFamily="50" charset="0"/>
              </a:rPr>
              <a:t> </a:t>
            </a:r>
            <a:r>
              <a:rPr lang="it-IT" dirty="0" err="1" smtClean="0">
                <a:solidFill>
                  <a:schemeClr val="tx1"/>
                </a:solidFill>
                <a:latin typeface="Kenzo" pitchFamily="50" charset="0"/>
              </a:rPr>
              <a:t>born</a:t>
            </a:r>
            <a:r>
              <a:rPr lang="it-IT" dirty="0" smtClean="0">
                <a:solidFill>
                  <a:schemeClr val="tx1"/>
                </a:solidFill>
                <a:latin typeface="Kenzo" pitchFamily="50" charset="0"/>
              </a:rPr>
              <a:t> in </a:t>
            </a:r>
            <a:r>
              <a:rPr lang="it-IT" dirty="0" err="1" smtClean="0">
                <a:solidFill>
                  <a:schemeClr val="tx1"/>
                </a:solidFill>
                <a:latin typeface="Kenzo" pitchFamily="50" charset="0"/>
              </a:rPr>
              <a:t>new</a:t>
            </a:r>
            <a:r>
              <a:rPr lang="it-IT" dirty="0" smtClean="0">
                <a:solidFill>
                  <a:schemeClr val="tx1"/>
                </a:solidFill>
                <a:latin typeface="Kenzo" pitchFamily="50" charset="0"/>
              </a:rPr>
              <a:t> </a:t>
            </a:r>
            <a:r>
              <a:rPr lang="it-IT" dirty="0" err="1" smtClean="0">
                <a:solidFill>
                  <a:schemeClr val="tx1"/>
                </a:solidFill>
                <a:latin typeface="Kenzo" pitchFamily="50" charset="0"/>
              </a:rPr>
              <a:t>york</a:t>
            </a:r>
            <a:r>
              <a:rPr lang="it-IT" dirty="0" smtClean="0">
                <a:solidFill>
                  <a:schemeClr val="tx1"/>
                </a:solidFill>
                <a:latin typeface="Kenzo" pitchFamily="50" charset="0"/>
              </a:rPr>
              <a:t> and </a:t>
            </a:r>
            <a:r>
              <a:rPr lang="it-IT" dirty="0" err="1" smtClean="0">
                <a:solidFill>
                  <a:schemeClr val="tx1"/>
                </a:solidFill>
                <a:latin typeface="Kenzo" pitchFamily="50" charset="0"/>
              </a:rPr>
              <a:t>spent</a:t>
            </a:r>
            <a:r>
              <a:rPr lang="it-IT" dirty="0" smtClean="0">
                <a:solidFill>
                  <a:schemeClr val="tx1"/>
                </a:solidFill>
                <a:latin typeface="Kenzo" pitchFamily="50" charset="0"/>
              </a:rPr>
              <a:t> </a:t>
            </a:r>
            <a:r>
              <a:rPr lang="it-IT" dirty="0" err="1" smtClean="0">
                <a:solidFill>
                  <a:schemeClr val="tx1"/>
                </a:solidFill>
                <a:latin typeface="Kenzo" pitchFamily="50" charset="0"/>
              </a:rPr>
              <a:t>many</a:t>
            </a:r>
            <a:r>
              <a:rPr lang="it-IT" dirty="0" smtClean="0">
                <a:solidFill>
                  <a:schemeClr val="tx1"/>
                </a:solidFill>
                <a:latin typeface="Kenzo" pitchFamily="50" charset="0"/>
              </a:rPr>
              <a:t> </a:t>
            </a:r>
            <a:r>
              <a:rPr lang="it-IT" dirty="0" err="1" smtClean="0">
                <a:solidFill>
                  <a:schemeClr val="tx1"/>
                </a:solidFill>
                <a:latin typeface="Kenzo" pitchFamily="50" charset="0"/>
              </a:rPr>
              <a:t>years</a:t>
            </a:r>
            <a:r>
              <a:rPr lang="it-IT" dirty="0" smtClean="0">
                <a:solidFill>
                  <a:schemeClr val="tx1"/>
                </a:solidFill>
                <a:latin typeface="Kenzo" pitchFamily="50" charset="0"/>
              </a:rPr>
              <a:t> at </a:t>
            </a:r>
            <a:r>
              <a:rPr lang="it-IT" dirty="0" err="1" smtClean="0">
                <a:solidFill>
                  <a:schemeClr val="tx1"/>
                </a:solidFill>
                <a:latin typeface="Kenzo" pitchFamily="50" charset="0"/>
              </a:rPr>
              <a:t>sea</a:t>
            </a:r>
            <a:r>
              <a:rPr lang="it-IT" dirty="0" smtClean="0">
                <a:solidFill>
                  <a:schemeClr val="tx1"/>
                </a:solidFill>
                <a:latin typeface="Kenzo" pitchFamily="50" charset="0"/>
              </a:rPr>
              <a:t> on </a:t>
            </a:r>
            <a:r>
              <a:rPr lang="it-IT" dirty="0" err="1" smtClean="0">
                <a:solidFill>
                  <a:schemeClr val="tx1"/>
                </a:solidFill>
                <a:latin typeface="Kenzo" pitchFamily="50" charset="0"/>
              </a:rPr>
              <a:t>whaling</a:t>
            </a:r>
            <a:r>
              <a:rPr lang="it-IT" dirty="0" smtClean="0">
                <a:solidFill>
                  <a:schemeClr val="tx1"/>
                </a:solidFill>
                <a:latin typeface="Kenzo" pitchFamily="50" charset="0"/>
              </a:rPr>
              <a:t> </a:t>
            </a:r>
            <a:r>
              <a:rPr lang="it-IT" dirty="0" err="1" smtClean="0">
                <a:solidFill>
                  <a:schemeClr val="tx1"/>
                </a:solidFill>
                <a:latin typeface="Kenzo" pitchFamily="50" charset="0"/>
              </a:rPr>
              <a:t>ships</a:t>
            </a:r>
            <a:r>
              <a:rPr lang="it-IT" dirty="0" smtClean="0">
                <a:solidFill>
                  <a:schemeClr val="tx1"/>
                </a:solidFill>
                <a:latin typeface="Kenzo" pitchFamily="50" charset="0"/>
              </a:rPr>
              <a:t> and in </a:t>
            </a:r>
            <a:r>
              <a:rPr lang="it-IT" dirty="0" err="1" smtClean="0">
                <a:solidFill>
                  <a:schemeClr val="tx1"/>
                </a:solidFill>
                <a:latin typeface="Kenzo" pitchFamily="50" charset="0"/>
              </a:rPr>
              <a:t>exotic</a:t>
            </a:r>
            <a:r>
              <a:rPr lang="it-IT" dirty="0" smtClean="0">
                <a:solidFill>
                  <a:schemeClr val="tx1"/>
                </a:solidFill>
                <a:latin typeface="Kenzo" pitchFamily="50" charset="0"/>
              </a:rPr>
              <a:t> </a:t>
            </a:r>
            <a:r>
              <a:rPr lang="it-IT" dirty="0" err="1" smtClean="0">
                <a:solidFill>
                  <a:schemeClr val="tx1"/>
                </a:solidFill>
                <a:latin typeface="Kenzo" pitchFamily="50" charset="0"/>
              </a:rPr>
              <a:t>lands</a:t>
            </a:r>
            <a:r>
              <a:rPr lang="it-IT" dirty="0" smtClean="0">
                <a:solidFill>
                  <a:schemeClr val="tx1"/>
                </a:solidFill>
                <a:latin typeface="Kenzo" pitchFamily="50" charset="0"/>
              </a:rPr>
              <a:t>.</a:t>
            </a:r>
          </a:p>
        </p:txBody>
      </p:sp>
      <p:pic>
        <p:nvPicPr>
          <p:cNvPr id="10" name="Immagine 9" descr="OB-WW591_bkrvme_G_20130329121734.jpg"/>
          <p:cNvPicPr>
            <a:picLocks noChangeAspect="1"/>
          </p:cNvPicPr>
          <p:nvPr/>
        </p:nvPicPr>
        <p:blipFill>
          <a:blip r:embed="rId2" cstate="print"/>
          <a:stretch>
            <a:fillRect/>
          </a:stretch>
        </p:blipFill>
        <p:spPr>
          <a:xfrm>
            <a:off x="4499992" y="1340768"/>
            <a:ext cx="4091613" cy="2808312"/>
          </a:xfrm>
          <a:prstGeom prst="ellipse">
            <a:avLst/>
          </a:prstGeom>
          <a:ln>
            <a:noFill/>
          </a:ln>
          <a:effectLst>
            <a:softEdge rad="112500"/>
          </a:effectLst>
        </p:spPr>
      </p:pic>
      <p:sp>
        <p:nvSpPr>
          <p:cNvPr id="11" name="Sottotitolo 10"/>
          <p:cNvSpPr>
            <a:spLocks noGrp="1"/>
          </p:cNvSpPr>
          <p:nvPr>
            <p:ph type="subTitle" idx="1"/>
          </p:nvPr>
        </p:nvSpPr>
        <p:spPr>
          <a:xfrm>
            <a:off x="-252536" y="3861048"/>
            <a:ext cx="7128792" cy="936104"/>
          </a:xfrm>
        </p:spPr>
        <p:txBody>
          <a:bodyPr>
            <a:normAutofit/>
          </a:bodyPr>
          <a:lstStyle/>
          <a:p>
            <a:r>
              <a:rPr lang="it-IT"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Kenzo" pitchFamily="50" charset="0"/>
              </a:rPr>
              <a:t>His</a:t>
            </a:r>
            <a:r>
              <a:rPr lang="it-IT"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Kenzo" pitchFamily="50" charset="0"/>
              </a:rPr>
              <a:t> </a:t>
            </a:r>
            <a:r>
              <a:rPr lang="it-IT"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Kenzo" pitchFamily="50" charset="0"/>
              </a:rPr>
              <a:t>masterpiece</a:t>
            </a:r>
            <a:r>
              <a:rPr lang="it-IT"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Kenzo" pitchFamily="50" charset="0"/>
              </a:rPr>
              <a:t> </a:t>
            </a:r>
            <a:r>
              <a:rPr lang="it-IT"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Kenzo" pitchFamily="50" charset="0"/>
              </a:rPr>
              <a:t>is</a:t>
            </a:r>
            <a:r>
              <a:rPr lang="it-IT"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Kenzo" pitchFamily="50" charset="0"/>
              </a:rPr>
              <a:t> </a:t>
            </a:r>
            <a:r>
              <a:rPr lang="it-IT" sz="28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Kenzo" pitchFamily="50" charset="0"/>
              </a:rPr>
              <a:t>Moby </a:t>
            </a:r>
            <a:r>
              <a:rPr lang="it-IT" sz="2800" b="1" u="sng"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Kenzo" pitchFamily="50" charset="0"/>
              </a:rPr>
              <a:t>dick</a:t>
            </a:r>
            <a:endParaRPr lang="it-IT" sz="28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Kenzo" pitchFamily="50" charset="0"/>
            </a:endParaRPr>
          </a:p>
        </p:txBody>
      </p:sp>
      <p:cxnSp>
        <p:nvCxnSpPr>
          <p:cNvPr id="15" name="Connettore 2 14"/>
          <p:cNvCxnSpPr/>
          <p:nvPr/>
        </p:nvCxnSpPr>
        <p:spPr>
          <a:xfrm>
            <a:off x="2339752" y="3068960"/>
            <a:ext cx="0" cy="1008112"/>
          </a:xfrm>
          <a:prstGeom prst="straightConnector1">
            <a:avLst/>
          </a:prstGeom>
          <a:ln>
            <a:tailEnd type="arrow"/>
          </a:ln>
          <a:effectLst>
            <a:outerShdw blurRad="40000" dist="20000" dir="5400000" rotWithShape="0">
              <a:srgbClr val="000000">
                <a:alpha val="38000"/>
              </a:srgbClr>
            </a:outerShdw>
            <a:reflection blurRad="6350" stA="52000" endA="300" endPos="35000" dir="5400000" sy="-100000" algn="bl" rotWithShape="0"/>
          </a:effectLst>
          <a:scene3d>
            <a:camera prst="orthographicFront"/>
            <a:lightRig rig="threePt" dir="t"/>
          </a:scene3d>
          <a:sp3d>
            <a:bevelT prst="angle"/>
          </a:sp3d>
        </p:spPr>
        <p:style>
          <a:lnRef idx="2">
            <a:schemeClr val="accent1"/>
          </a:lnRef>
          <a:fillRef idx="0">
            <a:schemeClr val="accent1"/>
          </a:fillRef>
          <a:effectRef idx="1">
            <a:schemeClr val="accent1"/>
          </a:effectRef>
          <a:fontRef idx="minor">
            <a:schemeClr val="tx1"/>
          </a:fontRef>
        </p:style>
      </p:cxn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grpId="0" nodeType="clickEffect">
                                  <p:stCondLst>
                                    <p:cond delay="0"/>
                                  </p:stCondLst>
                                  <p:childTnLst>
                                    <p:animRot by="21600000">
                                      <p:cBhvr>
                                        <p:cTn id="16" dur="2000" fill="hold"/>
                                        <p:tgtEl>
                                          <p:spTgt spid="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900" decel="100000" fill="hold"/>
                                        <p:tgtEl>
                                          <p:spTgt spid="15"/>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6" presetClass="emph" presetSubtype="0" fill="hold" grpId="0" nodeType="clickEffect">
                                  <p:stCondLst>
                                    <p:cond delay="0"/>
                                  </p:stCondLst>
                                  <p:iterate type="lt">
                                    <p:tmPct val="10000"/>
                                  </p:iterate>
                                  <p:childTnLst>
                                    <p:animScale>
                                      <p:cBhvr>
                                        <p:cTn id="33" dur="250" autoRev="1" fill="hold">
                                          <p:stCondLst>
                                            <p:cond delay="0"/>
                                          </p:stCondLst>
                                        </p:cTn>
                                        <p:tgtEl>
                                          <p:spTgt spid="11">
                                            <p:txEl>
                                              <p:pRg st="0" end="0"/>
                                            </p:txEl>
                                          </p:spTgt>
                                        </p:tgtEl>
                                      </p:cBhvr>
                                      <p:to x="80000" y="100000"/>
                                    </p:animScale>
                                    <p:anim by="(#ppt_w*0.10)" calcmode="lin" valueType="num">
                                      <p:cBhvr>
                                        <p:cTn id="34" dur="250" autoRev="1" fill="hold">
                                          <p:stCondLst>
                                            <p:cond delay="0"/>
                                          </p:stCondLst>
                                        </p:cTn>
                                        <p:tgtEl>
                                          <p:spTgt spid="11">
                                            <p:txEl>
                                              <p:pRg st="0" end="0"/>
                                            </p:txEl>
                                          </p:spTgt>
                                        </p:tgtEl>
                                        <p:attrNameLst>
                                          <p:attrName>ppt_x</p:attrName>
                                        </p:attrNameLst>
                                      </p:cBhvr>
                                    </p:anim>
                                    <p:anim by="(-#ppt_w*0.10)" calcmode="lin" valueType="num">
                                      <p:cBhvr>
                                        <p:cTn id="35" dur="250" autoRev="1" fill="hold">
                                          <p:stCondLst>
                                            <p:cond delay="0"/>
                                          </p:stCondLst>
                                        </p:cTn>
                                        <p:tgtEl>
                                          <p:spTgt spid="11">
                                            <p:txEl>
                                              <p:pRg st="0" end="0"/>
                                            </p:txEl>
                                          </p:spTgt>
                                        </p:tgtEl>
                                        <p:attrNameLst>
                                          <p:attrName>ppt_y</p:attrName>
                                        </p:attrNameLst>
                                      </p:cBhvr>
                                    </p:anim>
                                    <p:animRot by="-480000">
                                      <p:cBhvr>
                                        <p:cTn id="36" dur="250" autoRev="1" fill="hold">
                                          <p:stCondLst>
                                            <p:cond delay="0"/>
                                          </p:stCondLst>
                                        </p:cTn>
                                        <p:tgtEl>
                                          <p:spTgt spid="11">
                                            <p:txEl>
                                              <p:pRg st="0" end="0"/>
                                            </p:txEl>
                                          </p:spTgt>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5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770" decel="100000"/>
                                        <p:tgtEl>
                                          <p:spTgt spid="8"/>
                                        </p:tgtEl>
                                      </p:cBhvr>
                                    </p:animEffect>
                                    <p:animScale>
                                      <p:cBhvr>
                                        <p:cTn id="42" dur="770" decel="100000"/>
                                        <p:tgtEl>
                                          <p:spTgt spid="8"/>
                                        </p:tgtEl>
                                      </p:cBhvr>
                                      <p:from x="10000" y="10000"/>
                                      <p:to x="200000" y="450000"/>
                                    </p:animScale>
                                    <p:animScale>
                                      <p:cBhvr>
                                        <p:cTn id="43" dur="1230" accel="100000" fill="hold">
                                          <p:stCondLst>
                                            <p:cond delay="770"/>
                                          </p:stCondLst>
                                        </p:cTn>
                                        <p:tgtEl>
                                          <p:spTgt spid="8"/>
                                        </p:tgtEl>
                                      </p:cBhvr>
                                      <p:from x="200000" y="450000"/>
                                      <p:to x="100000" y="100000"/>
                                    </p:animScale>
                                    <p:set>
                                      <p:cBhvr>
                                        <p:cTn id="44" dur="770" fill="hold"/>
                                        <p:tgtEl>
                                          <p:spTgt spid="8"/>
                                        </p:tgtEl>
                                        <p:attrNameLst>
                                          <p:attrName>ppt_x</p:attrName>
                                        </p:attrNameLst>
                                      </p:cBhvr>
                                      <p:to>
                                        <p:strVal val="(0.5)"/>
                                      </p:to>
                                    </p:set>
                                    <p:anim from="(0.5)" to="(#ppt_x)" calcmode="lin" valueType="num">
                                      <p:cBhvr>
                                        <p:cTn id="45" dur="1230" accel="100000" fill="hold">
                                          <p:stCondLst>
                                            <p:cond delay="770"/>
                                          </p:stCondLst>
                                        </p:cTn>
                                        <p:tgtEl>
                                          <p:spTgt spid="8"/>
                                        </p:tgtEl>
                                        <p:attrNameLst>
                                          <p:attrName>ppt_x</p:attrName>
                                        </p:attrNameLst>
                                      </p:cBhvr>
                                    </p:anim>
                                    <p:set>
                                      <p:cBhvr>
                                        <p:cTn id="46" dur="770" fill="hold"/>
                                        <p:tgtEl>
                                          <p:spTgt spid="8"/>
                                        </p:tgtEl>
                                        <p:attrNameLst>
                                          <p:attrName>ppt_y</p:attrName>
                                        </p:attrNameLst>
                                      </p:cBhvr>
                                      <p:to>
                                        <p:strVal val="(#ppt_y+0.4)"/>
                                      </p:to>
                                    </p:set>
                                    <p:anim from="(#ppt_y+0.4)" to="(#ppt_y)" calcmode="lin" valueType="num">
                                      <p:cBhvr>
                                        <p:cTn id="47" dur="1230" accel="100000" fill="hold">
                                          <p:stCondLst>
                                            <p:cond delay="770"/>
                                          </p:stCondLst>
                                        </p:cTn>
                                        <p:tgtEl>
                                          <p:spTgt spid="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E2E2E"/>
        </a:solidFill>
        <a:effectLst/>
      </p:bgPr>
    </p:bg>
    <p:spTree>
      <p:nvGrpSpPr>
        <p:cNvPr id="1" name=""/>
        <p:cNvGrpSpPr/>
        <p:nvPr/>
      </p:nvGrpSpPr>
      <p:grpSpPr>
        <a:xfrm>
          <a:off x="0" y="0"/>
          <a:ext cx="0" cy="0"/>
          <a:chOff x="0" y="0"/>
          <a:chExt cx="0" cy="0"/>
        </a:xfrm>
      </p:grpSpPr>
      <p:pic>
        <p:nvPicPr>
          <p:cNvPr id="4" name="Segnaposto contenuto 3" descr="ec870097923a3b2f7a868719db9a8d68.jpg"/>
          <p:cNvPicPr>
            <a:picLocks noGrp="1" noChangeAspect="1"/>
          </p:cNvPicPr>
          <p:nvPr>
            <p:ph idx="1"/>
          </p:nvPr>
        </p:nvPicPr>
        <p:blipFill>
          <a:blip r:embed="rId2" cstate="print"/>
          <a:stretch>
            <a:fillRect/>
          </a:stretch>
        </p:blipFill>
        <p:spPr>
          <a:xfrm>
            <a:off x="-900608" y="-9813"/>
            <a:ext cx="4860032" cy="6867813"/>
          </a:xfrm>
        </p:spPr>
      </p:pic>
      <p:pic>
        <p:nvPicPr>
          <p:cNvPr id="5" name="Immagine 4" descr="ship.png"/>
          <p:cNvPicPr>
            <a:picLocks noChangeAspect="1"/>
          </p:cNvPicPr>
          <p:nvPr/>
        </p:nvPicPr>
        <p:blipFill>
          <a:blip r:embed="rId3" cstate="print"/>
          <a:stretch>
            <a:fillRect/>
          </a:stretch>
        </p:blipFill>
        <p:spPr>
          <a:xfrm>
            <a:off x="7020272" y="4653136"/>
            <a:ext cx="1897790" cy="1979290"/>
          </a:xfrm>
          <a:prstGeom prst="rect">
            <a:avLst/>
          </a:prstGeom>
        </p:spPr>
      </p:pic>
      <p:pic>
        <p:nvPicPr>
          <p:cNvPr id="6" name="Immagine 5" descr="ahab___awaiting_the_white_whale_by_thomacek-d5nmvoc_zps6bc8b0bc.jpg"/>
          <p:cNvPicPr>
            <a:picLocks noChangeAspect="1"/>
          </p:cNvPicPr>
          <p:nvPr/>
        </p:nvPicPr>
        <p:blipFill>
          <a:blip r:embed="rId4" cstate="print"/>
          <a:stretch>
            <a:fillRect/>
          </a:stretch>
        </p:blipFill>
        <p:spPr>
          <a:xfrm>
            <a:off x="2771800" y="4555081"/>
            <a:ext cx="3754760" cy="2302919"/>
          </a:xfrm>
          <a:prstGeom prst="ellipse">
            <a:avLst/>
          </a:prstGeom>
          <a:ln>
            <a:noFill/>
          </a:ln>
          <a:effectLst>
            <a:softEdge rad="112500"/>
          </a:effectLst>
        </p:spPr>
      </p:pic>
      <p:cxnSp>
        <p:nvCxnSpPr>
          <p:cNvPr id="8" name="Connettore 2 7"/>
          <p:cNvCxnSpPr/>
          <p:nvPr/>
        </p:nvCxnSpPr>
        <p:spPr>
          <a:xfrm flipV="1">
            <a:off x="2483768" y="764704"/>
            <a:ext cx="1152128" cy="576064"/>
          </a:xfrm>
          <a:prstGeom prst="straightConnector1">
            <a:avLst/>
          </a:prstGeom>
          <a:ln>
            <a:solidFill>
              <a:schemeClr val="bg1"/>
            </a:solidFill>
            <a:tailEnd type="arrow"/>
          </a:ln>
        </p:spPr>
        <p:style>
          <a:lnRef idx="3">
            <a:schemeClr val="dk1"/>
          </a:lnRef>
          <a:fillRef idx="0">
            <a:schemeClr val="dk1"/>
          </a:fillRef>
          <a:effectRef idx="2">
            <a:schemeClr val="dk1"/>
          </a:effectRef>
          <a:fontRef idx="minor">
            <a:schemeClr val="tx1"/>
          </a:fontRef>
        </p:style>
      </p:cxnSp>
      <p:sp>
        <p:nvSpPr>
          <p:cNvPr id="10" name="CasellaDiTesto 9"/>
          <p:cNvSpPr txBox="1"/>
          <p:nvPr/>
        </p:nvSpPr>
        <p:spPr>
          <a:xfrm>
            <a:off x="3635896" y="260648"/>
            <a:ext cx="3744416" cy="400110"/>
          </a:xfrm>
          <a:prstGeom prst="rect">
            <a:avLst/>
          </a:prstGeom>
          <a:noFill/>
        </p:spPr>
        <p:txBody>
          <a:bodyPr wrap="square" rtlCol="0">
            <a:spAutoFit/>
          </a:bodyPr>
          <a:lstStyle/>
          <a:p>
            <a:r>
              <a:rPr lang="it-IT" sz="2000" dirty="0" smtClean="0">
                <a:solidFill>
                  <a:schemeClr val="bg1"/>
                </a:solidFill>
                <a:latin typeface="Trebuchet MS" panose="020B0603020202020204" pitchFamily="34" charset="0"/>
              </a:rPr>
              <a:t>1.realism     </a:t>
            </a:r>
            <a:r>
              <a:rPr lang="it-IT" sz="2000" dirty="0" err="1" smtClean="0">
                <a:solidFill>
                  <a:schemeClr val="bg1"/>
                </a:solidFill>
                <a:latin typeface="Trebuchet MS" panose="020B0603020202020204" pitchFamily="34" charset="0"/>
              </a:rPr>
              <a:t>allegory</a:t>
            </a:r>
            <a:r>
              <a:rPr lang="it-IT" sz="2000" dirty="0" smtClean="0">
                <a:solidFill>
                  <a:schemeClr val="bg1"/>
                </a:solidFill>
                <a:latin typeface="Trebuchet MS" panose="020B0603020202020204" pitchFamily="34" charset="0"/>
              </a:rPr>
              <a:t>;</a:t>
            </a:r>
            <a:endParaRPr lang="it-IT" sz="2000" dirty="0">
              <a:solidFill>
                <a:schemeClr val="bg1"/>
              </a:solidFill>
              <a:latin typeface="Trebuchet MS" panose="020B0603020202020204" pitchFamily="34" charset="0"/>
            </a:endParaRPr>
          </a:p>
        </p:txBody>
      </p:sp>
      <p:cxnSp>
        <p:nvCxnSpPr>
          <p:cNvPr id="12" name="Connettore 2 11"/>
          <p:cNvCxnSpPr/>
          <p:nvPr/>
        </p:nvCxnSpPr>
        <p:spPr>
          <a:xfrm>
            <a:off x="4788024" y="476672"/>
            <a:ext cx="360040" cy="0"/>
          </a:xfrm>
          <a:prstGeom prst="straightConnector1">
            <a:avLst/>
          </a:prstGeom>
          <a:ln>
            <a:solidFill>
              <a:schemeClr val="bg1"/>
            </a:solidFill>
            <a:headEnd type="arrow"/>
            <a:tailEnd type="arrow"/>
          </a:ln>
        </p:spPr>
        <p:style>
          <a:lnRef idx="2">
            <a:schemeClr val="accent3"/>
          </a:lnRef>
          <a:fillRef idx="0">
            <a:schemeClr val="accent3"/>
          </a:fillRef>
          <a:effectRef idx="1">
            <a:schemeClr val="accent3"/>
          </a:effectRef>
          <a:fontRef idx="minor">
            <a:schemeClr val="tx1"/>
          </a:fontRef>
        </p:style>
      </p:cxnSp>
      <p:sp>
        <p:nvSpPr>
          <p:cNvPr id="14" name="CasellaDiTesto 13"/>
          <p:cNvSpPr txBox="1"/>
          <p:nvPr/>
        </p:nvSpPr>
        <p:spPr>
          <a:xfrm>
            <a:off x="4427984" y="633463"/>
            <a:ext cx="4572000" cy="984885"/>
          </a:xfrm>
          <a:prstGeom prst="rect">
            <a:avLst/>
          </a:prstGeom>
          <a:noFill/>
        </p:spPr>
        <p:txBody>
          <a:bodyPr wrap="square" rtlCol="0">
            <a:spAutoFit/>
          </a:bodyPr>
          <a:lstStyle/>
          <a:p>
            <a:r>
              <a:rPr lang="it-IT" sz="2000" dirty="0" smtClean="0">
                <a:solidFill>
                  <a:schemeClr val="bg1"/>
                </a:solidFill>
                <a:latin typeface="Trebuchet MS" panose="020B0603020202020204" pitchFamily="34" charset="0"/>
              </a:rPr>
              <a:t>2.based </a:t>
            </a:r>
            <a:r>
              <a:rPr lang="it-IT" sz="2000" dirty="0" smtClean="0">
                <a:solidFill>
                  <a:schemeClr val="bg1"/>
                </a:solidFill>
                <a:latin typeface="Trebuchet MS" panose="020B0603020202020204" pitchFamily="34" charset="0"/>
              </a:rPr>
              <a:t>on a </a:t>
            </a:r>
            <a:r>
              <a:rPr lang="it-IT" sz="2000" dirty="0" err="1" smtClean="0">
                <a:solidFill>
                  <a:schemeClr val="bg1"/>
                </a:solidFill>
                <a:latin typeface="Trebuchet MS" panose="020B0603020202020204" pitchFamily="34" charset="0"/>
              </a:rPr>
              <a:t>rich</a:t>
            </a:r>
            <a:r>
              <a:rPr lang="it-IT" sz="2000" dirty="0" smtClean="0">
                <a:solidFill>
                  <a:schemeClr val="bg1"/>
                </a:solidFill>
                <a:latin typeface="Trebuchet MS" panose="020B0603020202020204" pitchFamily="34" charset="0"/>
              </a:rPr>
              <a:t> </a:t>
            </a:r>
            <a:r>
              <a:rPr lang="it-IT" sz="2000" dirty="0" err="1" smtClean="0">
                <a:solidFill>
                  <a:schemeClr val="bg1"/>
                </a:solidFill>
                <a:latin typeface="Trebuchet MS" panose="020B0603020202020204" pitchFamily="34" charset="0"/>
              </a:rPr>
              <a:t>texture</a:t>
            </a:r>
            <a:r>
              <a:rPr lang="it-IT" sz="2000" dirty="0" smtClean="0">
                <a:solidFill>
                  <a:schemeClr val="bg1"/>
                </a:solidFill>
                <a:latin typeface="Trebuchet MS" panose="020B0603020202020204" pitchFamily="34" charset="0"/>
              </a:rPr>
              <a:t> of </a:t>
            </a:r>
            <a:r>
              <a:rPr lang="it-IT" sz="2000" dirty="0" err="1" smtClean="0">
                <a:solidFill>
                  <a:schemeClr val="bg1"/>
                </a:solidFill>
                <a:latin typeface="Trebuchet MS" panose="020B0603020202020204" pitchFamily="34" charset="0"/>
              </a:rPr>
              <a:t>biblical</a:t>
            </a:r>
            <a:r>
              <a:rPr lang="it-IT" sz="2000" dirty="0" smtClean="0">
                <a:solidFill>
                  <a:schemeClr val="bg1"/>
                </a:solidFill>
                <a:latin typeface="Trebuchet MS" panose="020B0603020202020204" pitchFamily="34" charset="0"/>
              </a:rPr>
              <a:t> </a:t>
            </a:r>
            <a:r>
              <a:rPr lang="it-IT" sz="2000" dirty="0" err="1" smtClean="0">
                <a:solidFill>
                  <a:schemeClr val="bg1"/>
                </a:solidFill>
                <a:latin typeface="Trebuchet MS" panose="020B0603020202020204" pitchFamily="34" charset="0"/>
              </a:rPr>
              <a:t>references</a:t>
            </a:r>
            <a:r>
              <a:rPr lang="it-IT" dirty="0">
                <a:solidFill>
                  <a:schemeClr val="bg1"/>
                </a:solidFill>
                <a:latin typeface="Kenzo" pitchFamily="50" charset="0"/>
              </a:rPr>
              <a:t>;</a:t>
            </a:r>
            <a:r>
              <a:rPr lang="it-IT" dirty="0" smtClean="0"/>
              <a:t/>
            </a:r>
            <a:br>
              <a:rPr lang="it-IT" dirty="0" smtClean="0"/>
            </a:br>
            <a:endParaRPr lang="it-IT" dirty="0"/>
          </a:p>
        </p:txBody>
      </p:sp>
      <p:cxnSp>
        <p:nvCxnSpPr>
          <p:cNvPr id="15" name="Connettore 2 14"/>
          <p:cNvCxnSpPr/>
          <p:nvPr/>
        </p:nvCxnSpPr>
        <p:spPr>
          <a:xfrm flipV="1">
            <a:off x="2636168" y="1124744"/>
            <a:ext cx="1719808" cy="368424"/>
          </a:xfrm>
          <a:prstGeom prst="straightConnector1">
            <a:avLst/>
          </a:prstGeom>
          <a:ln>
            <a:solidFill>
              <a:schemeClr val="bg1"/>
            </a:solidFill>
            <a:tailEnd type="arrow"/>
          </a:ln>
        </p:spPr>
        <p:style>
          <a:lnRef idx="3">
            <a:schemeClr val="dk1"/>
          </a:lnRef>
          <a:fillRef idx="0">
            <a:schemeClr val="dk1"/>
          </a:fillRef>
          <a:effectRef idx="2">
            <a:schemeClr val="dk1"/>
          </a:effectRef>
          <a:fontRef idx="minor">
            <a:schemeClr val="tx1"/>
          </a:fontRef>
        </p:style>
      </p:cxnSp>
      <p:sp>
        <p:nvSpPr>
          <p:cNvPr id="23" name="CasellaDiTesto 22"/>
          <p:cNvSpPr txBox="1"/>
          <p:nvPr/>
        </p:nvSpPr>
        <p:spPr>
          <a:xfrm>
            <a:off x="3527376" y="1340768"/>
            <a:ext cx="5616624" cy="1323439"/>
          </a:xfrm>
          <a:prstGeom prst="rect">
            <a:avLst/>
          </a:prstGeom>
          <a:noFill/>
        </p:spPr>
        <p:txBody>
          <a:bodyPr wrap="square" rtlCol="0">
            <a:spAutoFit/>
          </a:bodyPr>
          <a:lstStyle/>
          <a:p>
            <a:pPr algn="ctr"/>
            <a:r>
              <a:rPr lang="it-IT" sz="2000" dirty="0" smtClean="0">
                <a:solidFill>
                  <a:schemeClr val="bg1"/>
                </a:solidFill>
                <a:latin typeface="Trebuchet MS" panose="020B0603020202020204" pitchFamily="34" charset="0"/>
              </a:rPr>
              <a:t>3.it </a:t>
            </a:r>
            <a:r>
              <a:rPr lang="it-IT" sz="2000" dirty="0" err="1" smtClean="0">
                <a:solidFill>
                  <a:schemeClr val="bg1"/>
                </a:solidFill>
                <a:latin typeface="Trebuchet MS" panose="020B0603020202020204" pitchFamily="34" charset="0"/>
              </a:rPr>
              <a:t>may</a:t>
            </a:r>
            <a:r>
              <a:rPr lang="it-IT" sz="2000" dirty="0" smtClean="0">
                <a:solidFill>
                  <a:schemeClr val="bg1"/>
                </a:solidFill>
                <a:latin typeface="Trebuchet MS" panose="020B0603020202020204" pitchFamily="34" charset="0"/>
              </a:rPr>
              <a:t> be </a:t>
            </a:r>
            <a:r>
              <a:rPr lang="it-IT" sz="2000" dirty="0" err="1" smtClean="0">
                <a:solidFill>
                  <a:schemeClr val="bg1"/>
                </a:solidFill>
                <a:latin typeface="Trebuchet MS" panose="020B0603020202020204" pitchFamily="34" charset="0"/>
              </a:rPr>
              <a:t>read</a:t>
            </a:r>
            <a:r>
              <a:rPr lang="it-IT" sz="2000" dirty="0" smtClean="0">
                <a:solidFill>
                  <a:schemeClr val="bg1"/>
                </a:solidFill>
                <a:latin typeface="Trebuchet MS" panose="020B0603020202020204" pitchFamily="34" charset="0"/>
              </a:rPr>
              <a:t> at </a:t>
            </a:r>
            <a:r>
              <a:rPr lang="it-IT" sz="2000" dirty="0" err="1" smtClean="0">
                <a:solidFill>
                  <a:schemeClr val="bg1"/>
                </a:solidFill>
                <a:latin typeface="Trebuchet MS" panose="020B0603020202020204" pitchFamily="34" charset="0"/>
              </a:rPr>
              <a:t>two</a:t>
            </a:r>
            <a:r>
              <a:rPr lang="it-IT" sz="2000" dirty="0" smtClean="0">
                <a:solidFill>
                  <a:schemeClr val="bg1"/>
                </a:solidFill>
                <a:latin typeface="Trebuchet MS" panose="020B0603020202020204" pitchFamily="34" charset="0"/>
              </a:rPr>
              <a:t> </a:t>
            </a:r>
            <a:r>
              <a:rPr lang="it-IT" sz="2000" dirty="0" err="1" smtClean="0">
                <a:solidFill>
                  <a:schemeClr val="bg1"/>
                </a:solidFill>
                <a:latin typeface="Trebuchet MS" panose="020B0603020202020204" pitchFamily="34" charset="0"/>
              </a:rPr>
              <a:t>levels</a:t>
            </a:r>
            <a:r>
              <a:rPr lang="it-IT" sz="2000" dirty="0" smtClean="0">
                <a:solidFill>
                  <a:schemeClr val="bg1"/>
                </a:solidFill>
                <a:latin typeface="Trebuchet MS" panose="020B0603020202020204" pitchFamily="34" charset="0"/>
              </a:rPr>
              <a:t>: </a:t>
            </a:r>
          </a:p>
          <a:p>
            <a:r>
              <a:rPr lang="it-IT" sz="2000" dirty="0">
                <a:solidFill>
                  <a:schemeClr val="bg1"/>
                </a:solidFill>
                <a:latin typeface="Trebuchet MS" panose="020B0603020202020204" pitchFamily="34" charset="0"/>
              </a:rPr>
              <a:t>-</a:t>
            </a:r>
            <a:r>
              <a:rPr lang="it-IT" sz="2000" dirty="0" smtClean="0">
                <a:solidFill>
                  <a:schemeClr val="bg1"/>
                </a:solidFill>
                <a:latin typeface="Trebuchet MS" panose="020B0603020202020204" pitchFamily="34" charset="0"/>
              </a:rPr>
              <a:t>a </a:t>
            </a:r>
            <a:r>
              <a:rPr lang="it-IT" sz="2000" dirty="0" err="1" smtClean="0">
                <a:solidFill>
                  <a:schemeClr val="bg1"/>
                </a:solidFill>
                <a:latin typeface="Trebuchet MS" panose="020B0603020202020204" pitchFamily="34" charset="0"/>
              </a:rPr>
              <a:t>great</a:t>
            </a:r>
            <a:r>
              <a:rPr lang="it-IT" sz="2000" dirty="0" smtClean="0">
                <a:solidFill>
                  <a:schemeClr val="bg1"/>
                </a:solidFill>
                <a:latin typeface="Trebuchet MS" panose="020B0603020202020204" pitchFamily="34" charset="0"/>
              </a:rPr>
              <a:t> </a:t>
            </a:r>
            <a:r>
              <a:rPr lang="it-IT" sz="2000" dirty="0" err="1" smtClean="0">
                <a:solidFill>
                  <a:schemeClr val="bg1"/>
                </a:solidFill>
                <a:latin typeface="Trebuchet MS" panose="020B0603020202020204" pitchFamily="34" charset="0"/>
              </a:rPr>
              <a:t>adventurous</a:t>
            </a:r>
            <a:r>
              <a:rPr lang="it-IT" sz="2000" dirty="0" smtClean="0">
                <a:solidFill>
                  <a:schemeClr val="bg1"/>
                </a:solidFill>
                <a:latin typeface="Trebuchet MS" panose="020B0603020202020204" pitchFamily="34" charset="0"/>
              </a:rPr>
              <a:t> </a:t>
            </a:r>
            <a:r>
              <a:rPr lang="it-IT" sz="2000" dirty="0" err="1" smtClean="0">
                <a:solidFill>
                  <a:schemeClr val="bg1"/>
                </a:solidFill>
                <a:latin typeface="Trebuchet MS" panose="020B0603020202020204" pitchFamily="34" charset="0"/>
              </a:rPr>
              <a:t>sea</a:t>
            </a:r>
            <a:r>
              <a:rPr lang="it-IT" sz="2000" dirty="0" smtClean="0">
                <a:solidFill>
                  <a:schemeClr val="bg1"/>
                </a:solidFill>
                <a:latin typeface="Trebuchet MS" panose="020B0603020202020204" pitchFamily="34" charset="0"/>
              </a:rPr>
              <a:t>-story;</a:t>
            </a:r>
            <a:endParaRPr lang="it-IT" sz="2000" dirty="0" smtClean="0">
              <a:solidFill>
                <a:schemeClr val="bg1"/>
              </a:solidFill>
              <a:latin typeface="Trebuchet MS" panose="020B0603020202020204" pitchFamily="34" charset="0"/>
            </a:endParaRPr>
          </a:p>
          <a:p>
            <a:r>
              <a:rPr lang="it-IT" sz="2000" dirty="0" smtClean="0">
                <a:solidFill>
                  <a:schemeClr val="bg1"/>
                </a:solidFill>
                <a:latin typeface="Trebuchet MS" panose="020B0603020202020204" pitchFamily="34" charset="0"/>
              </a:rPr>
              <a:t>-a </a:t>
            </a:r>
            <a:r>
              <a:rPr lang="it-IT" sz="2000" dirty="0" err="1" smtClean="0">
                <a:solidFill>
                  <a:schemeClr val="bg1"/>
                </a:solidFill>
                <a:latin typeface="Trebuchet MS" panose="020B0603020202020204" pitchFamily="34" charset="0"/>
              </a:rPr>
              <a:t>deeply</a:t>
            </a:r>
            <a:r>
              <a:rPr lang="it-IT" sz="2000" dirty="0" smtClean="0">
                <a:solidFill>
                  <a:schemeClr val="bg1"/>
                </a:solidFill>
                <a:latin typeface="Trebuchet MS" panose="020B0603020202020204" pitchFamily="34" charset="0"/>
              </a:rPr>
              <a:t> </a:t>
            </a:r>
            <a:r>
              <a:rPr lang="it-IT" sz="2000" dirty="0" err="1" smtClean="0">
                <a:solidFill>
                  <a:schemeClr val="bg1"/>
                </a:solidFill>
                <a:latin typeface="Trebuchet MS" panose="020B0603020202020204" pitchFamily="34" charset="0"/>
              </a:rPr>
              <a:t>symbolical</a:t>
            </a:r>
            <a:r>
              <a:rPr lang="it-IT" sz="2000" dirty="0" smtClean="0">
                <a:solidFill>
                  <a:schemeClr val="bg1"/>
                </a:solidFill>
                <a:latin typeface="Trebuchet MS" panose="020B0603020202020204" pitchFamily="34" charset="0"/>
              </a:rPr>
              <a:t> work of art </a:t>
            </a:r>
            <a:r>
              <a:rPr lang="it-IT" sz="2000" dirty="0" err="1" smtClean="0">
                <a:solidFill>
                  <a:schemeClr val="bg1"/>
                </a:solidFill>
                <a:latin typeface="Trebuchet MS" panose="020B0603020202020204" pitchFamily="34" charset="0"/>
              </a:rPr>
              <a:t>expressing</a:t>
            </a:r>
            <a:r>
              <a:rPr lang="it-IT" sz="2000" dirty="0" smtClean="0">
                <a:solidFill>
                  <a:schemeClr val="bg1"/>
                </a:solidFill>
                <a:latin typeface="Trebuchet MS" panose="020B0603020202020204" pitchFamily="34" charset="0"/>
              </a:rPr>
              <a:t> </a:t>
            </a:r>
            <a:r>
              <a:rPr lang="it-IT" sz="2000" dirty="0" err="1" smtClean="0">
                <a:solidFill>
                  <a:schemeClr val="bg1"/>
                </a:solidFill>
                <a:latin typeface="Trebuchet MS" panose="020B0603020202020204" pitchFamily="34" charset="0"/>
              </a:rPr>
              <a:t>its</a:t>
            </a:r>
            <a:r>
              <a:rPr lang="it-IT" sz="2000" dirty="0" smtClean="0">
                <a:solidFill>
                  <a:schemeClr val="bg1"/>
                </a:solidFill>
                <a:latin typeface="Trebuchet MS" panose="020B0603020202020204" pitchFamily="34" charset="0"/>
              </a:rPr>
              <a:t> </a:t>
            </a:r>
            <a:r>
              <a:rPr lang="it-IT" sz="2000" dirty="0" err="1" smtClean="0">
                <a:solidFill>
                  <a:schemeClr val="bg1"/>
                </a:solidFill>
                <a:latin typeface="Trebuchet MS" panose="020B0603020202020204" pitchFamily="34" charset="0"/>
              </a:rPr>
              <a:t>author’s</a:t>
            </a:r>
            <a:r>
              <a:rPr lang="it-IT" sz="2000" dirty="0" smtClean="0">
                <a:solidFill>
                  <a:schemeClr val="bg1"/>
                </a:solidFill>
                <a:latin typeface="Trebuchet MS" panose="020B0603020202020204" pitchFamily="34" charset="0"/>
              </a:rPr>
              <a:t> </a:t>
            </a:r>
            <a:r>
              <a:rPr lang="it-IT" sz="2000" dirty="0" err="1" smtClean="0">
                <a:solidFill>
                  <a:schemeClr val="bg1"/>
                </a:solidFill>
                <a:latin typeface="Trebuchet MS" panose="020B0603020202020204" pitchFamily="34" charset="0"/>
              </a:rPr>
              <a:t>philosophical</a:t>
            </a:r>
            <a:r>
              <a:rPr lang="it-IT" sz="2000" dirty="0" smtClean="0">
                <a:solidFill>
                  <a:schemeClr val="bg1"/>
                </a:solidFill>
                <a:latin typeface="Trebuchet MS" panose="020B0603020202020204" pitchFamily="34" charset="0"/>
              </a:rPr>
              <a:t> and </a:t>
            </a:r>
            <a:r>
              <a:rPr lang="it-IT" sz="2000" dirty="0" err="1" smtClean="0">
                <a:solidFill>
                  <a:schemeClr val="bg1"/>
                </a:solidFill>
                <a:latin typeface="Trebuchet MS" panose="020B0603020202020204" pitchFamily="34" charset="0"/>
              </a:rPr>
              <a:t>religious</a:t>
            </a:r>
            <a:r>
              <a:rPr lang="it-IT" sz="2000" dirty="0" smtClean="0">
                <a:solidFill>
                  <a:schemeClr val="bg1"/>
                </a:solidFill>
                <a:latin typeface="Trebuchet MS" panose="020B0603020202020204" pitchFamily="34" charset="0"/>
              </a:rPr>
              <a:t> </a:t>
            </a:r>
            <a:r>
              <a:rPr lang="it-IT" sz="2000" dirty="0" err="1" smtClean="0">
                <a:solidFill>
                  <a:schemeClr val="bg1"/>
                </a:solidFill>
                <a:latin typeface="Trebuchet MS" panose="020B0603020202020204" pitchFamily="34" charset="0"/>
              </a:rPr>
              <a:t>concerns</a:t>
            </a:r>
            <a:r>
              <a:rPr lang="it-IT" sz="2000" dirty="0" smtClean="0">
                <a:solidFill>
                  <a:schemeClr val="bg1"/>
                </a:solidFill>
                <a:latin typeface="Trebuchet MS" panose="020B0603020202020204" pitchFamily="34" charset="0"/>
              </a:rPr>
              <a:t>;</a:t>
            </a:r>
            <a:endParaRPr lang="it-IT" sz="2000" dirty="0">
              <a:solidFill>
                <a:schemeClr val="bg1"/>
              </a:solidFill>
              <a:latin typeface="Trebuchet MS" panose="020B0603020202020204" pitchFamily="34" charset="0"/>
            </a:endParaRPr>
          </a:p>
        </p:txBody>
      </p:sp>
      <p:cxnSp>
        <p:nvCxnSpPr>
          <p:cNvPr id="24" name="Connettore 2 23"/>
          <p:cNvCxnSpPr/>
          <p:nvPr/>
        </p:nvCxnSpPr>
        <p:spPr>
          <a:xfrm flipV="1">
            <a:off x="2788568" y="1556792"/>
            <a:ext cx="1783432" cy="88776"/>
          </a:xfrm>
          <a:prstGeom prst="straightConnector1">
            <a:avLst/>
          </a:prstGeom>
          <a:ln>
            <a:solidFill>
              <a:schemeClr val="bg1"/>
            </a:solidFill>
            <a:tailEnd type="arrow"/>
          </a:ln>
        </p:spPr>
        <p:style>
          <a:lnRef idx="3">
            <a:schemeClr val="dk1"/>
          </a:lnRef>
          <a:fillRef idx="0">
            <a:schemeClr val="dk1"/>
          </a:fillRef>
          <a:effectRef idx="2">
            <a:schemeClr val="dk1"/>
          </a:effectRef>
          <a:fontRef idx="minor">
            <a:schemeClr val="tx1"/>
          </a:fontRef>
        </p:style>
      </p:cxnSp>
      <p:cxnSp>
        <p:nvCxnSpPr>
          <p:cNvPr id="28" name="Connettore 2 27"/>
          <p:cNvCxnSpPr/>
          <p:nvPr/>
        </p:nvCxnSpPr>
        <p:spPr>
          <a:xfrm flipV="1">
            <a:off x="1475656" y="4221088"/>
            <a:ext cx="1872208" cy="432048"/>
          </a:xfrm>
          <a:prstGeom prst="straightConnector1">
            <a:avLst/>
          </a:prstGeom>
          <a:ln>
            <a:solidFill>
              <a:schemeClr val="bg1"/>
            </a:solidFill>
            <a:headEnd type="arrow"/>
            <a:tailEnd type="arrow"/>
          </a:ln>
        </p:spPr>
        <p:style>
          <a:lnRef idx="3">
            <a:schemeClr val="dk1"/>
          </a:lnRef>
          <a:fillRef idx="0">
            <a:schemeClr val="dk1"/>
          </a:fillRef>
          <a:effectRef idx="2">
            <a:schemeClr val="dk1"/>
          </a:effectRef>
          <a:fontRef idx="minor">
            <a:schemeClr val="tx1"/>
          </a:fontRef>
        </p:style>
      </p:cxnSp>
      <p:cxnSp>
        <p:nvCxnSpPr>
          <p:cNvPr id="31" name="Connettore 2 30"/>
          <p:cNvCxnSpPr/>
          <p:nvPr/>
        </p:nvCxnSpPr>
        <p:spPr>
          <a:xfrm flipH="1" flipV="1">
            <a:off x="7236296" y="4653136"/>
            <a:ext cx="144016" cy="720080"/>
          </a:xfrm>
          <a:prstGeom prst="straightConnector1">
            <a:avLst/>
          </a:prstGeom>
          <a:ln>
            <a:solidFill>
              <a:schemeClr val="bg1"/>
            </a:solidFill>
            <a:headEnd type="arrow"/>
            <a:tailEnd type="arrow"/>
          </a:ln>
        </p:spPr>
        <p:style>
          <a:lnRef idx="3">
            <a:schemeClr val="dk1"/>
          </a:lnRef>
          <a:fillRef idx="0">
            <a:schemeClr val="dk1"/>
          </a:fillRef>
          <a:effectRef idx="2">
            <a:schemeClr val="dk1"/>
          </a:effectRef>
          <a:fontRef idx="minor">
            <a:schemeClr val="tx1"/>
          </a:fontRef>
        </p:style>
      </p:cxnSp>
      <p:sp>
        <p:nvSpPr>
          <p:cNvPr id="34" name="CasellaDiTesto 33"/>
          <p:cNvSpPr txBox="1"/>
          <p:nvPr/>
        </p:nvSpPr>
        <p:spPr>
          <a:xfrm>
            <a:off x="2195736" y="2924944"/>
            <a:ext cx="3312368" cy="1015663"/>
          </a:xfrm>
          <a:prstGeom prst="rect">
            <a:avLst/>
          </a:prstGeom>
          <a:noFill/>
          <a:ln>
            <a:noFill/>
          </a:ln>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it-IT" sz="2000" b="1" spc="150" dirty="0" smtClean="0">
                <a:ln w="11430"/>
                <a:solidFill>
                  <a:srgbClr val="F8F8F8"/>
                </a:solidFill>
                <a:effectLst>
                  <a:outerShdw blurRad="25400" algn="tl" rotWithShape="0">
                    <a:srgbClr val="000000">
                      <a:alpha val="43000"/>
                    </a:srgbClr>
                  </a:outerShdw>
                </a:effectLst>
                <a:latin typeface="Trebuchet MS" panose="020B0603020202020204" pitchFamily="34" charset="0"/>
              </a:rPr>
              <a:t>4.symbol </a:t>
            </a:r>
            <a:r>
              <a:rPr lang="it-IT" sz="2000" b="1" spc="150" dirty="0" smtClean="0">
                <a:ln w="11430"/>
                <a:solidFill>
                  <a:srgbClr val="F8F8F8"/>
                </a:solidFill>
                <a:effectLst>
                  <a:outerShdw blurRad="25400" algn="tl" rotWithShape="0">
                    <a:srgbClr val="000000">
                      <a:alpha val="43000"/>
                    </a:srgbClr>
                  </a:outerShdw>
                </a:effectLst>
                <a:latin typeface="Trebuchet MS" panose="020B0603020202020204" pitchFamily="34" charset="0"/>
              </a:rPr>
              <a:t>of </a:t>
            </a:r>
            <a:r>
              <a:rPr lang="it-IT" sz="2000" b="1" spc="150" dirty="0" err="1" smtClean="0">
                <a:ln w="11430"/>
                <a:solidFill>
                  <a:srgbClr val="F8F8F8"/>
                </a:solidFill>
                <a:effectLst>
                  <a:outerShdw blurRad="25400" algn="tl" rotWithShape="0">
                    <a:srgbClr val="000000">
                      <a:alpha val="43000"/>
                    </a:srgbClr>
                  </a:outerShdw>
                </a:effectLst>
                <a:latin typeface="Trebuchet MS" panose="020B0603020202020204" pitchFamily="34" charset="0"/>
              </a:rPr>
              <a:t>mankind</a:t>
            </a:r>
            <a:r>
              <a:rPr lang="it-IT" sz="2000" b="1" spc="150" dirty="0" smtClean="0">
                <a:ln w="11430"/>
                <a:solidFill>
                  <a:srgbClr val="F8F8F8"/>
                </a:solidFill>
                <a:effectLst>
                  <a:outerShdw blurRad="25400" algn="tl" rotWithShape="0">
                    <a:srgbClr val="000000">
                      <a:alpha val="43000"/>
                    </a:srgbClr>
                  </a:outerShdw>
                </a:effectLst>
                <a:latin typeface="Trebuchet MS" panose="020B0603020202020204" pitchFamily="34" charset="0"/>
              </a:rPr>
              <a:t> </a:t>
            </a:r>
            <a:r>
              <a:rPr lang="it-IT" sz="2000" b="1" spc="150" dirty="0" err="1" smtClean="0">
                <a:ln w="11430"/>
                <a:solidFill>
                  <a:srgbClr val="F8F8F8"/>
                </a:solidFill>
                <a:effectLst>
                  <a:outerShdw blurRad="25400" algn="tl" rotWithShape="0">
                    <a:srgbClr val="000000">
                      <a:alpha val="43000"/>
                    </a:srgbClr>
                  </a:outerShdw>
                </a:effectLst>
                <a:latin typeface="Trebuchet MS" panose="020B0603020202020204" pitchFamily="34" charset="0"/>
              </a:rPr>
              <a:t>fighting</a:t>
            </a:r>
            <a:r>
              <a:rPr lang="it-IT" sz="2000" b="1" spc="150" dirty="0" smtClean="0">
                <a:ln w="11430"/>
                <a:solidFill>
                  <a:srgbClr val="F8F8F8"/>
                </a:solidFill>
                <a:effectLst>
                  <a:outerShdw blurRad="25400" algn="tl" rotWithShape="0">
                    <a:srgbClr val="000000">
                      <a:alpha val="43000"/>
                    </a:srgbClr>
                  </a:outerShdw>
                </a:effectLst>
                <a:latin typeface="Trebuchet MS" panose="020B0603020202020204" pitchFamily="34" charset="0"/>
              </a:rPr>
              <a:t> the </a:t>
            </a:r>
            <a:r>
              <a:rPr lang="it-IT" sz="2000" b="1" spc="150" dirty="0" err="1" smtClean="0">
                <a:ln w="11430"/>
                <a:solidFill>
                  <a:srgbClr val="F8F8F8"/>
                </a:solidFill>
                <a:effectLst>
                  <a:outerShdw blurRad="25400" algn="tl" rotWithShape="0">
                    <a:srgbClr val="000000">
                      <a:alpha val="43000"/>
                    </a:srgbClr>
                  </a:outerShdw>
                </a:effectLst>
                <a:latin typeface="Trebuchet MS" panose="020B0603020202020204" pitchFamily="34" charset="0"/>
              </a:rPr>
              <a:t>presence</a:t>
            </a:r>
            <a:r>
              <a:rPr lang="it-IT" sz="2000" b="1" spc="150" dirty="0" smtClean="0">
                <a:ln w="11430"/>
                <a:solidFill>
                  <a:srgbClr val="F8F8F8"/>
                </a:solidFill>
                <a:effectLst>
                  <a:outerShdw blurRad="25400" algn="tl" rotWithShape="0">
                    <a:srgbClr val="000000">
                      <a:alpha val="43000"/>
                    </a:srgbClr>
                  </a:outerShdw>
                </a:effectLst>
                <a:latin typeface="Trebuchet MS" panose="020B0603020202020204" pitchFamily="34" charset="0"/>
              </a:rPr>
              <a:t> of </a:t>
            </a:r>
            <a:r>
              <a:rPr lang="it-IT" sz="2000" b="1" u="sng" dirty="0" err="1" smtClean="0">
                <a:ln w="12700">
                  <a:solidFill>
                    <a:schemeClr val="accent2">
                      <a:lumMod val="50000"/>
                    </a:schemeClr>
                  </a:solidFill>
                  <a:prstDash val="solid"/>
                </a:ln>
                <a:solidFill>
                  <a:schemeClr val="bg1"/>
                </a:solidFill>
                <a:effectLst>
                  <a:outerShdw blurRad="41275" dist="20320" dir="1800000" algn="tl" rotWithShape="0">
                    <a:srgbClr val="000000">
                      <a:alpha val="40000"/>
                    </a:srgbClr>
                  </a:outerShdw>
                </a:effectLst>
                <a:latin typeface="Trebuchet MS" panose="020B0603020202020204" pitchFamily="34" charset="0"/>
              </a:rPr>
              <a:t>evil</a:t>
            </a:r>
            <a:r>
              <a:rPr lang="it-IT" sz="2000" b="1" u="sng" dirty="0" smtClean="0">
                <a:ln w="12700">
                  <a:solidFill>
                    <a:schemeClr val="accent2">
                      <a:lumMod val="50000"/>
                    </a:schemeClr>
                  </a:solidFill>
                  <a:prstDash val="solid"/>
                </a:ln>
                <a:solidFill>
                  <a:schemeClr val="bg1"/>
                </a:solidFill>
                <a:effectLst>
                  <a:outerShdw blurRad="41275" dist="20320" dir="1800000" algn="tl" rotWithShape="0">
                    <a:srgbClr val="000000">
                      <a:alpha val="40000"/>
                    </a:srgbClr>
                  </a:outerShdw>
                </a:effectLst>
                <a:latin typeface="Trebuchet MS" panose="020B0603020202020204" pitchFamily="34" charset="0"/>
              </a:rPr>
              <a:t> in the </a:t>
            </a:r>
            <a:r>
              <a:rPr lang="it-IT" sz="2000" b="1" u="sng" dirty="0" smtClean="0">
                <a:ln w="12700">
                  <a:solidFill>
                    <a:schemeClr val="accent2">
                      <a:lumMod val="50000"/>
                    </a:schemeClr>
                  </a:solidFill>
                  <a:prstDash val="solid"/>
                </a:ln>
                <a:solidFill>
                  <a:schemeClr val="bg1"/>
                </a:solidFill>
                <a:effectLst>
                  <a:outerShdw blurRad="41275" dist="20320" dir="1800000" algn="tl" rotWithShape="0">
                    <a:srgbClr val="000000">
                      <a:alpha val="40000"/>
                    </a:srgbClr>
                  </a:outerShdw>
                </a:effectLst>
                <a:latin typeface="Trebuchet MS" panose="020B0603020202020204" pitchFamily="34" charset="0"/>
              </a:rPr>
              <a:t>world;</a:t>
            </a:r>
            <a:endParaRPr lang="it-IT" sz="2000" b="1" u="sng" spc="150" dirty="0">
              <a:ln w="12700">
                <a:solidFill>
                  <a:schemeClr val="accent2">
                    <a:lumMod val="50000"/>
                  </a:schemeClr>
                </a:solidFill>
                <a:prstDash val="solid"/>
              </a:ln>
              <a:solidFill>
                <a:schemeClr val="bg1"/>
              </a:solidFill>
              <a:effectLst>
                <a:outerShdw blurRad="25400" algn="tl" rotWithShape="0">
                  <a:srgbClr val="000000">
                    <a:alpha val="43000"/>
                  </a:srgbClr>
                </a:outerShdw>
              </a:effectLst>
              <a:latin typeface="Trebuchet MS" panose="020B0603020202020204" pitchFamily="34" charset="0"/>
            </a:endParaRPr>
          </a:p>
        </p:txBody>
      </p:sp>
      <p:cxnSp>
        <p:nvCxnSpPr>
          <p:cNvPr id="38" name="Connettore 4 37"/>
          <p:cNvCxnSpPr/>
          <p:nvPr/>
        </p:nvCxnSpPr>
        <p:spPr>
          <a:xfrm rot="5400000">
            <a:off x="5004048" y="3933056"/>
            <a:ext cx="936104" cy="360040"/>
          </a:xfrm>
          <a:prstGeom prst="bentConnector3">
            <a:avLst>
              <a:gd name="adj1" fmla="val 50000"/>
            </a:avLst>
          </a:prstGeom>
          <a:ln>
            <a:solidFill>
              <a:schemeClr val="bg1"/>
            </a:solidFill>
            <a:tailEnd type="arrow"/>
          </a:ln>
        </p:spPr>
        <p:style>
          <a:lnRef idx="2">
            <a:schemeClr val="accent3"/>
          </a:lnRef>
          <a:fillRef idx="0">
            <a:schemeClr val="accent3"/>
          </a:fillRef>
          <a:effectRef idx="1">
            <a:schemeClr val="accent3"/>
          </a:effectRef>
          <a:fontRef idx="minor">
            <a:schemeClr val="tx1"/>
          </a:fontRef>
        </p:style>
      </p:cxnSp>
      <p:sp>
        <p:nvSpPr>
          <p:cNvPr id="44" name="CasellaDiTesto 43"/>
          <p:cNvSpPr txBox="1"/>
          <p:nvPr/>
        </p:nvSpPr>
        <p:spPr>
          <a:xfrm>
            <a:off x="5940152" y="2708920"/>
            <a:ext cx="3203848" cy="2554545"/>
          </a:xfrm>
          <a:prstGeom prst="rect">
            <a:avLst/>
          </a:prstGeom>
          <a:noFill/>
        </p:spPr>
        <p:txBody>
          <a:bodyPr wrap="square" rtlCol="0">
            <a:spAutoFit/>
          </a:bodyPr>
          <a:lstStyle/>
          <a:p>
            <a:r>
              <a:rPr lang="it-IT" sz="2000" dirty="0" smtClean="0">
                <a:ln w="18415" cmpd="sng">
                  <a:solidFill>
                    <a:schemeClr val="tx1">
                      <a:lumMod val="75000"/>
                      <a:lumOff val="25000"/>
                    </a:schemeClr>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5.a </a:t>
            </a:r>
            <a:r>
              <a:rPr lang="it-IT" sz="2000" dirty="0" err="1" smtClean="0">
                <a:ln w="18415" cmpd="sng">
                  <a:solidFill>
                    <a:schemeClr val="tx1">
                      <a:lumMod val="75000"/>
                      <a:lumOff val="25000"/>
                    </a:schemeClr>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microcosm</a:t>
            </a:r>
            <a:r>
              <a:rPr lang="it-IT" sz="2000" dirty="0" smtClean="0">
                <a:ln w="18415" cmpd="sng">
                  <a:solidFill>
                    <a:schemeClr val="tx1">
                      <a:lumMod val="75000"/>
                      <a:lumOff val="25000"/>
                    </a:schemeClr>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 </a:t>
            </a:r>
            <a:r>
              <a:rPr lang="it-IT" sz="2000" dirty="0" err="1" smtClean="0">
                <a:ln w="18415" cmpd="sng">
                  <a:solidFill>
                    <a:schemeClr val="tx1">
                      <a:lumMod val="75000"/>
                      <a:lumOff val="25000"/>
                    </a:schemeClr>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mirroring</a:t>
            </a:r>
            <a:r>
              <a:rPr lang="it-IT" sz="2000" dirty="0" smtClean="0">
                <a:ln w="18415" cmpd="sng">
                  <a:solidFill>
                    <a:schemeClr val="tx1">
                      <a:lumMod val="75000"/>
                      <a:lumOff val="25000"/>
                    </a:schemeClr>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 the </a:t>
            </a:r>
            <a:r>
              <a:rPr lang="it-IT" sz="2000" dirty="0" err="1" smtClean="0">
                <a:ln w="18415" cmpd="sng">
                  <a:solidFill>
                    <a:schemeClr val="tx1">
                      <a:lumMod val="75000"/>
                      <a:lumOff val="25000"/>
                    </a:schemeClr>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crisis</a:t>
            </a:r>
            <a:r>
              <a:rPr lang="it-IT" sz="2000" dirty="0" smtClean="0">
                <a:ln w="18415" cmpd="sng">
                  <a:solidFill>
                    <a:schemeClr val="tx1">
                      <a:lumMod val="75000"/>
                      <a:lumOff val="25000"/>
                    </a:schemeClr>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 of the </a:t>
            </a:r>
            <a:r>
              <a:rPr lang="it-IT" sz="2000" dirty="0" err="1" smtClean="0">
                <a:ln w="18415" cmpd="sng">
                  <a:solidFill>
                    <a:schemeClr val="tx1">
                      <a:lumMod val="75000"/>
                      <a:lumOff val="25000"/>
                    </a:schemeClr>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macrocosm</a:t>
            </a:r>
            <a:r>
              <a:rPr lang="it-IT" sz="2000" dirty="0" smtClean="0">
                <a:ln w="18415" cmpd="sng">
                  <a:solidFill>
                    <a:schemeClr val="tx1">
                      <a:lumMod val="75000"/>
                      <a:lumOff val="25000"/>
                    </a:schemeClr>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 </a:t>
            </a:r>
            <a:r>
              <a:rPr lang="it-IT" sz="2000" dirty="0" err="1" smtClean="0">
                <a:ln w="18415" cmpd="sng">
                  <a:solidFill>
                    <a:schemeClr val="tx1">
                      <a:lumMod val="75000"/>
                      <a:lumOff val="25000"/>
                    </a:schemeClr>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This</a:t>
            </a:r>
            <a:r>
              <a:rPr lang="it-IT" sz="2000" dirty="0" smtClean="0">
                <a:ln w="18415" cmpd="sng">
                  <a:solidFill>
                    <a:schemeClr val="tx1">
                      <a:lumMod val="75000"/>
                      <a:lumOff val="25000"/>
                    </a:schemeClr>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 </a:t>
            </a:r>
            <a:r>
              <a:rPr lang="it-IT" sz="2000" dirty="0" err="1" smtClean="0">
                <a:ln w="18415" cmpd="sng">
                  <a:solidFill>
                    <a:schemeClr val="tx1">
                      <a:lumMod val="75000"/>
                      <a:lumOff val="25000"/>
                    </a:schemeClr>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microcosm</a:t>
            </a:r>
            <a:r>
              <a:rPr lang="it-IT" sz="2000" dirty="0" smtClean="0">
                <a:ln w="18415" cmpd="sng">
                  <a:solidFill>
                    <a:schemeClr val="tx1">
                      <a:lumMod val="75000"/>
                      <a:lumOff val="25000"/>
                    </a:schemeClr>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 </a:t>
            </a:r>
            <a:r>
              <a:rPr lang="it-IT" sz="2000" dirty="0" err="1" smtClean="0">
                <a:ln w="18415" cmpd="sng">
                  <a:solidFill>
                    <a:schemeClr val="tx1">
                      <a:lumMod val="75000"/>
                      <a:lumOff val="25000"/>
                    </a:schemeClr>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contains</a:t>
            </a:r>
            <a:r>
              <a:rPr lang="it-IT" sz="2000" dirty="0" smtClean="0">
                <a:ln w="18415" cmpd="sng">
                  <a:solidFill>
                    <a:schemeClr val="tx1">
                      <a:lumMod val="75000"/>
                      <a:lumOff val="25000"/>
                    </a:schemeClr>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 men of </a:t>
            </a:r>
            <a:r>
              <a:rPr lang="it-IT" sz="2000" dirty="0" err="1" smtClean="0">
                <a:ln w="18415" cmpd="sng">
                  <a:solidFill>
                    <a:schemeClr val="tx1">
                      <a:lumMod val="75000"/>
                      <a:lumOff val="25000"/>
                    </a:schemeClr>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all</a:t>
            </a:r>
            <a:r>
              <a:rPr lang="it-IT" sz="2000" dirty="0" smtClean="0">
                <a:ln w="18415" cmpd="sng">
                  <a:solidFill>
                    <a:schemeClr val="tx1">
                      <a:lumMod val="75000"/>
                      <a:lumOff val="25000"/>
                    </a:schemeClr>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 </a:t>
            </a:r>
            <a:r>
              <a:rPr lang="it-IT" sz="2000" dirty="0" err="1" smtClean="0">
                <a:ln w="18415" cmpd="sng">
                  <a:solidFill>
                    <a:schemeClr val="tx1">
                      <a:lumMod val="75000"/>
                      <a:lumOff val="25000"/>
                    </a:schemeClr>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races</a:t>
            </a:r>
            <a:r>
              <a:rPr lang="it-IT" sz="2000" dirty="0" smtClean="0">
                <a:ln w="18415" cmpd="sng">
                  <a:solidFill>
                    <a:schemeClr val="tx1">
                      <a:lumMod val="75000"/>
                      <a:lumOff val="25000"/>
                    </a:schemeClr>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 and </a:t>
            </a:r>
            <a:r>
              <a:rPr lang="it-IT" sz="2000" dirty="0" err="1" smtClean="0">
                <a:ln w="18415" cmpd="sng">
                  <a:solidFill>
                    <a:schemeClr val="tx1">
                      <a:lumMod val="75000"/>
                      <a:lumOff val="25000"/>
                    </a:schemeClr>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creeds</a:t>
            </a:r>
            <a:r>
              <a:rPr lang="it-IT" sz="2000" dirty="0" smtClean="0">
                <a:ln w="18415" cmpd="sng">
                  <a:solidFill>
                    <a:schemeClr val="tx1">
                      <a:lumMod val="75000"/>
                      <a:lumOff val="25000"/>
                    </a:schemeClr>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 </a:t>
            </a:r>
            <a:r>
              <a:rPr lang="it-IT" sz="2000" dirty="0" err="1" smtClean="0">
                <a:ln w="18415" cmpd="sng">
                  <a:solidFill>
                    <a:schemeClr val="tx1">
                      <a:lumMod val="75000"/>
                      <a:lumOff val="25000"/>
                    </a:schemeClr>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reflecting</a:t>
            </a:r>
            <a:r>
              <a:rPr lang="it-IT" sz="2000" dirty="0" smtClean="0">
                <a:ln w="18415" cmpd="sng">
                  <a:solidFill>
                    <a:schemeClr val="tx1">
                      <a:lumMod val="75000"/>
                      <a:lumOff val="25000"/>
                    </a:schemeClr>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 the composite </a:t>
            </a:r>
            <a:r>
              <a:rPr lang="it-IT" sz="2000" dirty="0" err="1" smtClean="0">
                <a:ln w="18415" cmpd="sng">
                  <a:solidFill>
                    <a:schemeClr val="tx1">
                      <a:lumMod val="75000"/>
                      <a:lumOff val="25000"/>
                    </a:schemeClr>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texture</a:t>
            </a:r>
            <a:r>
              <a:rPr lang="it-IT" sz="2000" dirty="0" smtClean="0">
                <a:ln w="18415" cmpd="sng">
                  <a:solidFill>
                    <a:schemeClr val="tx1">
                      <a:lumMod val="75000"/>
                      <a:lumOff val="25000"/>
                    </a:schemeClr>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 of the </a:t>
            </a:r>
            <a:r>
              <a:rPr lang="it-IT" sz="2000" dirty="0" err="1" smtClean="0">
                <a:ln w="18415" cmpd="sng">
                  <a:solidFill>
                    <a:schemeClr val="tx1">
                      <a:lumMod val="75000"/>
                      <a:lumOff val="25000"/>
                    </a:schemeClr>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newly-born</a:t>
            </a:r>
            <a:r>
              <a:rPr lang="it-IT" sz="2000" dirty="0" smtClean="0">
                <a:ln w="18415" cmpd="sng">
                  <a:solidFill>
                    <a:schemeClr val="tx1">
                      <a:lumMod val="75000"/>
                      <a:lumOff val="25000"/>
                    </a:schemeClr>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 American </a:t>
            </a:r>
            <a:r>
              <a:rPr lang="it-IT" sz="2000" dirty="0" err="1" smtClean="0">
                <a:ln w="18415" cmpd="sng">
                  <a:solidFill>
                    <a:schemeClr val="tx1">
                      <a:lumMod val="75000"/>
                      <a:lumOff val="25000"/>
                    </a:schemeClr>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nation</a:t>
            </a:r>
            <a:r>
              <a:rPr lang="it-IT" sz="2000" dirty="0">
                <a:ln w="18415" cmpd="sng">
                  <a:solidFill>
                    <a:schemeClr val="tx1">
                      <a:lumMod val="75000"/>
                      <a:lumOff val="25000"/>
                    </a:schemeClr>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a:t>
            </a:r>
            <a:endParaRPr lang="it-IT" sz="2000" dirty="0">
              <a:ln w="18415" cmpd="sng">
                <a:solidFill>
                  <a:schemeClr val="tx1">
                    <a:lumMod val="75000"/>
                    <a:lumOff val="25000"/>
                  </a:schemeClr>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800" decel="100000"/>
                                        <p:tgtEl>
                                          <p:spTgt spid="15"/>
                                        </p:tgtEl>
                                      </p:cBhvr>
                                    </p:animEffect>
                                    <p:anim calcmode="lin" valueType="num">
                                      <p:cBhvr>
                                        <p:cTn id="18" dur="800" decel="100000" fill="hold"/>
                                        <p:tgtEl>
                                          <p:spTgt spid="15"/>
                                        </p:tgtEl>
                                        <p:attrNameLst>
                                          <p:attrName>style.rotation</p:attrName>
                                        </p:attrNameLst>
                                      </p:cBhvr>
                                      <p:tavLst>
                                        <p:tav tm="0">
                                          <p:val>
                                            <p:fltVal val="-90"/>
                                          </p:val>
                                        </p:tav>
                                        <p:tav tm="100000">
                                          <p:val>
                                            <p:fltVal val="0"/>
                                          </p:val>
                                        </p:tav>
                                      </p:tavLst>
                                    </p:anim>
                                    <p:anim calcmode="lin" valueType="num">
                                      <p:cBhvr>
                                        <p:cTn id="19" dur="800" decel="100000" fill="hold"/>
                                        <p:tgtEl>
                                          <p:spTgt spid="15"/>
                                        </p:tgtEl>
                                        <p:attrNameLst>
                                          <p:attrName>ppt_x</p:attrName>
                                        </p:attrNameLst>
                                      </p:cBhvr>
                                      <p:tavLst>
                                        <p:tav tm="0">
                                          <p:val>
                                            <p:strVal val="#ppt_x+0.4"/>
                                          </p:val>
                                        </p:tav>
                                        <p:tav tm="100000">
                                          <p:val>
                                            <p:strVal val="#ppt_x-0.05"/>
                                          </p:val>
                                        </p:tav>
                                      </p:tavLst>
                                    </p:anim>
                                    <p:anim calcmode="lin" valueType="num">
                                      <p:cBhvr>
                                        <p:cTn id="20" dur="800" decel="100000" fill="hold"/>
                                        <p:tgtEl>
                                          <p:spTgt spid="15"/>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800" decel="100000"/>
                                        <p:tgtEl>
                                          <p:spTgt spid="24"/>
                                        </p:tgtEl>
                                      </p:cBhvr>
                                    </p:animEffect>
                                    <p:anim calcmode="lin" valueType="num">
                                      <p:cBhvr>
                                        <p:cTn id="28" dur="800" decel="100000" fill="hold"/>
                                        <p:tgtEl>
                                          <p:spTgt spid="24"/>
                                        </p:tgtEl>
                                        <p:attrNameLst>
                                          <p:attrName>style.rotation</p:attrName>
                                        </p:attrNameLst>
                                      </p:cBhvr>
                                      <p:tavLst>
                                        <p:tav tm="0">
                                          <p:val>
                                            <p:fltVal val="-90"/>
                                          </p:val>
                                        </p:tav>
                                        <p:tav tm="100000">
                                          <p:val>
                                            <p:fltVal val="0"/>
                                          </p:val>
                                        </p:tav>
                                      </p:tavLst>
                                    </p:anim>
                                    <p:anim calcmode="lin" valueType="num">
                                      <p:cBhvr>
                                        <p:cTn id="29" dur="800" decel="100000" fill="hold"/>
                                        <p:tgtEl>
                                          <p:spTgt spid="24"/>
                                        </p:tgtEl>
                                        <p:attrNameLst>
                                          <p:attrName>ppt_x</p:attrName>
                                        </p:attrNameLst>
                                      </p:cBhvr>
                                      <p:tavLst>
                                        <p:tav tm="0">
                                          <p:val>
                                            <p:strVal val="#ppt_x+0.4"/>
                                          </p:val>
                                        </p:tav>
                                        <p:tav tm="100000">
                                          <p:val>
                                            <p:strVal val="#ppt_x-0.05"/>
                                          </p:val>
                                        </p:tav>
                                      </p:tavLst>
                                    </p:anim>
                                    <p:anim calcmode="lin" valueType="num">
                                      <p:cBhvr>
                                        <p:cTn id="30" dur="800" decel="100000" fill="hold"/>
                                        <p:tgtEl>
                                          <p:spTgt spid="24"/>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8" presetClass="emph" presetSubtype="0" fill="hold" grpId="0" nodeType="clickEffect">
                                  <p:stCondLst>
                                    <p:cond delay="0"/>
                                  </p:stCondLst>
                                  <p:childTnLst>
                                    <p:animRot by="21600000">
                                      <p:cBhvr>
                                        <p:cTn id="36" dur="2000" fill="hold"/>
                                        <p:tgtEl>
                                          <p:spTgt spid="10"/>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8" presetClass="emph" presetSubtype="0" fill="hold" grpId="0" nodeType="clickEffect">
                                  <p:stCondLst>
                                    <p:cond delay="0"/>
                                  </p:stCondLst>
                                  <p:childTnLst>
                                    <p:animRot by="21600000">
                                      <p:cBhvr>
                                        <p:cTn id="40" dur="2000" fill="hold"/>
                                        <p:tgtEl>
                                          <p:spTgt spid="14"/>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8" presetClass="emph" presetSubtype="0" fill="hold" grpId="0" nodeType="clickEffect">
                                  <p:stCondLst>
                                    <p:cond delay="0"/>
                                  </p:stCondLst>
                                  <p:childTnLst>
                                    <p:animRot by="21600000">
                                      <p:cBhvr>
                                        <p:cTn id="44" dur="2000" fill="hold"/>
                                        <p:tgtEl>
                                          <p:spTgt spid="23"/>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21" presetClass="entr" presetSubtype="4"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heel(4)">
                                      <p:cBhvr>
                                        <p:cTn id="49" dur="2000"/>
                                        <p:tgtEl>
                                          <p:spTgt spid="34"/>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4" fill="hold" grpId="0" nodeType="click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wheel(4)">
                                      <p:cBhvr>
                                        <p:cTn id="54" dur="2000"/>
                                        <p:tgtEl>
                                          <p:spTgt spid="44"/>
                                        </p:tgtEl>
                                      </p:cBhvr>
                                    </p:animEffect>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3" presetClass="entr" presetSubtype="16" fill="hold" nodeType="clickEffect">
                                  <p:stCondLst>
                                    <p:cond delay="0"/>
                                  </p:stCondLst>
                                  <p:childTnLst>
                                    <p:set>
                                      <p:cBhvr>
                                        <p:cTn id="64" dur="1" fill="hold">
                                          <p:stCondLst>
                                            <p:cond delay="0"/>
                                          </p:stCondLst>
                                        </p:cTn>
                                        <p:tgtEl>
                                          <p:spTgt spid="38"/>
                                        </p:tgtEl>
                                        <p:attrNameLst>
                                          <p:attrName>style.visibility</p:attrName>
                                        </p:attrNameLst>
                                      </p:cBhvr>
                                      <p:to>
                                        <p:strVal val="visible"/>
                                      </p:to>
                                    </p:set>
                                    <p:anim calcmode="lin" valueType="num">
                                      <p:cBhvr>
                                        <p:cTn id="65" dur="500" fill="hold"/>
                                        <p:tgtEl>
                                          <p:spTgt spid="38"/>
                                        </p:tgtEl>
                                        <p:attrNameLst>
                                          <p:attrName>ppt_w</p:attrName>
                                        </p:attrNameLst>
                                      </p:cBhvr>
                                      <p:tavLst>
                                        <p:tav tm="0">
                                          <p:val>
                                            <p:fltVal val="0"/>
                                          </p:val>
                                        </p:tav>
                                        <p:tav tm="100000">
                                          <p:val>
                                            <p:strVal val="#ppt_w"/>
                                          </p:val>
                                        </p:tav>
                                      </p:tavLst>
                                    </p:anim>
                                    <p:anim calcmode="lin" valueType="num">
                                      <p:cBhvr>
                                        <p:cTn id="66" dur="500" fill="hold"/>
                                        <p:tgtEl>
                                          <p:spTgt spid="38"/>
                                        </p:tgtEl>
                                        <p:attrNameLst>
                                          <p:attrName>ppt_h</p:attrName>
                                        </p:attrNameLst>
                                      </p:cBhvr>
                                      <p:tavLst>
                                        <p:tav tm="0">
                                          <p:val>
                                            <p:fltVal val="0"/>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23" presetClass="entr" presetSubtype="16" fill="hold" nodeType="click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p:cTn id="71" dur="500" fill="hold"/>
                                        <p:tgtEl>
                                          <p:spTgt spid="31"/>
                                        </p:tgtEl>
                                        <p:attrNameLst>
                                          <p:attrName>ppt_w</p:attrName>
                                        </p:attrNameLst>
                                      </p:cBhvr>
                                      <p:tavLst>
                                        <p:tav tm="0">
                                          <p:val>
                                            <p:fltVal val="0"/>
                                          </p:val>
                                        </p:tav>
                                        <p:tav tm="100000">
                                          <p:val>
                                            <p:strVal val="#ppt_w"/>
                                          </p:val>
                                        </p:tav>
                                      </p:tavLst>
                                    </p:anim>
                                    <p:anim calcmode="lin" valueType="num">
                                      <p:cBhvr>
                                        <p:cTn id="72" dur="500" fill="hold"/>
                                        <p:tgtEl>
                                          <p:spTgt spid="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23" grpId="0"/>
      <p:bldP spid="34" grpId="0"/>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99592" y="188640"/>
            <a:ext cx="8244408" cy="648072"/>
          </a:xfrm>
        </p:spPr>
        <p:txBody>
          <a:bodyPr>
            <a:normAutofit fontScale="90000"/>
          </a:bodyPr>
          <a:lstStyle/>
          <a:p>
            <a:r>
              <a:rPr lang="it-IT" b="1" dirty="0" smtClean="0">
                <a:ln w="12700">
                  <a:solidFill>
                    <a:schemeClr val="tx2">
                      <a:lumMod val="50000"/>
                    </a:schemeClr>
                  </a:solidFill>
                  <a:prstDash val="solid"/>
                </a:ln>
                <a:solidFill>
                  <a:schemeClr val="tx2"/>
                </a:solidFill>
                <a:effectLst>
                  <a:outerShdw blurRad="50800" dist="38100" dir="5400000" algn="t" rotWithShape="0">
                    <a:prstClr val="black">
                      <a:alpha val="40000"/>
                    </a:prstClr>
                  </a:outerShdw>
                </a:effectLst>
                <a:latin typeface="Kenzo" pitchFamily="50" charset="0"/>
              </a:rPr>
              <a:t>The </a:t>
            </a:r>
            <a:r>
              <a:rPr lang="it-IT" b="1" dirty="0" err="1" smtClean="0">
                <a:ln w="12700">
                  <a:solidFill>
                    <a:schemeClr val="tx2">
                      <a:lumMod val="50000"/>
                    </a:schemeClr>
                  </a:solidFill>
                  <a:prstDash val="solid"/>
                </a:ln>
                <a:solidFill>
                  <a:schemeClr val="tx2"/>
                </a:solidFill>
                <a:effectLst>
                  <a:outerShdw blurRad="50800" dist="38100" dir="5400000" algn="t" rotWithShape="0">
                    <a:prstClr val="black">
                      <a:alpha val="40000"/>
                    </a:prstClr>
                  </a:outerShdw>
                </a:effectLst>
                <a:latin typeface="Kenzo" pitchFamily="50" charset="0"/>
              </a:rPr>
              <a:t>Chase</a:t>
            </a:r>
            <a:r>
              <a:rPr lang="it-IT" b="1" dirty="0" smtClean="0">
                <a:ln w="12700">
                  <a:solidFill>
                    <a:schemeClr val="tx2">
                      <a:lumMod val="50000"/>
                    </a:schemeClr>
                  </a:solidFill>
                  <a:prstDash val="solid"/>
                </a:ln>
                <a:solidFill>
                  <a:schemeClr val="tx2"/>
                </a:solidFill>
                <a:effectLst>
                  <a:outerShdw blurRad="50800" dist="38100" dir="5400000" algn="t" rotWithShape="0">
                    <a:prstClr val="black">
                      <a:alpha val="40000"/>
                    </a:prstClr>
                  </a:outerShdw>
                </a:effectLst>
                <a:latin typeface="Kenzo" pitchFamily="50" charset="0"/>
              </a:rPr>
              <a:t> – </a:t>
            </a:r>
            <a:r>
              <a:rPr lang="it-IT" b="1" dirty="0" err="1" smtClean="0">
                <a:ln w="12700">
                  <a:solidFill>
                    <a:schemeClr val="tx2">
                      <a:lumMod val="50000"/>
                    </a:schemeClr>
                  </a:solidFill>
                  <a:prstDash val="solid"/>
                </a:ln>
                <a:solidFill>
                  <a:schemeClr val="tx2"/>
                </a:solidFill>
                <a:effectLst>
                  <a:outerShdw blurRad="50800" dist="38100" dir="5400000" algn="t" rotWithShape="0">
                    <a:prstClr val="black">
                      <a:alpha val="40000"/>
                    </a:prstClr>
                  </a:outerShdw>
                </a:effectLst>
                <a:latin typeface="Kenzo" pitchFamily="50" charset="0"/>
              </a:rPr>
              <a:t>Third</a:t>
            </a:r>
            <a:r>
              <a:rPr lang="it-IT" b="1" dirty="0" smtClean="0">
                <a:ln w="12700">
                  <a:solidFill>
                    <a:schemeClr val="tx2">
                      <a:lumMod val="50000"/>
                    </a:schemeClr>
                  </a:solidFill>
                  <a:prstDash val="solid"/>
                </a:ln>
                <a:solidFill>
                  <a:schemeClr val="tx2"/>
                </a:solidFill>
                <a:effectLst>
                  <a:outerShdw blurRad="50800" dist="38100" dir="5400000" algn="t" rotWithShape="0">
                    <a:prstClr val="black">
                      <a:alpha val="40000"/>
                    </a:prstClr>
                  </a:outerShdw>
                </a:effectLst>
                <a:latin typeface="Kenzo" pitchFamily="50" charset="0"/>
              </a:rPr>
              <a:t> </a:t>
            </a:r>
            <a:r>
              <a:rPr lang="it-IT" b="1" dirty="0" err="1" smtClean="0">
                <a:ln w="12700">
                  <a:solidFill>
                    <a:schemeClr val="tx2">
                      <a:lumMod val="50000"/>
                    </a:schemeClr>
                  </a:solidFill>
                  <a:prstDash val="solid"/>
                </a:ln>
                <a:solidFill>
                  <a:schemeClr val="tx2"/>
                </a:solidFill>
                <a:effectLst>
                  <a:outerShdw blurRad="50800" dist="38100" dir="5400000" algn="t" rotWithShape="0">
                    <a:prstClr val="black">
                      <a:alpha val="40000"/>
                    </a:prstClr>
                  </a:outerShdw>
                </a:effectLst>
                <a:latin typeface="Kenzo" pitchFamily="50" charset="0"/>
              </a:rPr>
              <a:t>Day</a:t>
            </a:r>
            <a:r>
              <a:rPr lang="it-IT" b="1" dirty="0" smtClean="0">
                <a:ln w="12700">
                  <a:solidFill>
                    <a:schemeClr val="tx2">
                      <a:lumMod val="50000"/>
                    </a:schemeClr>
                  </a:solidFill>
                  <a:prstDash val="solid"/>
                </a:ln>
                <a:solidFill>
                  <a:schemeClr val="tx2"/>
                </a:solidFill>
                <a:effectLst>
                  <a:outerShdw blurRad="50800" dist="38100" dir="5400000" algn="t" rotWithShape="0">
                    <a:prstClr val="black">
                      <a:alpha val="40000"/>
                    </a:prstClr>
                  </a:outerShdw>
                </a:effectLst>
                <a:latin typeface="Kenzo" pitchFamily="50" charset="0"/>
              </a:rPr>
              <a:t>: </a:t>
            </a:r>
            <a:br>
              <a:rPr lang="it-IT" b="1" dirty="0" smtClean="0">
                <a:ln w="12700">
                  <a:solidFill>
                    <a:schemeClr val="tx2">
                      <a:lumMod val="50000"/>
                    </a:schemeClr>
                  </a:solidFill>
                  <a:prstDash val="solid"/>
                </a:ln>
                <a:solidFill>
                  <a:schemeClr val="tx2"/>
                </a:solidFill>
                <a:effectLst>
                  <a:outerShdw blurRad="50800" dist="38100" dir="5400000" algn="t" rotWithShape="0">
                    <a:prstClr val="black">
                      <a:alpha val="40000"/>
                    </a:prstClr>
                  </a:outerShdw>
                </a:effectLst>
                <a:latin typeface="Kenzo" pitchFamily="50" charset="0"/>
              </a:rPr>
            </a:br>
            <a:r>
              <a:rPr lang="it-IT" b="1" dirty="0" smtClean="0">
                <a:ln w="12700">
                  <a:solidFill>
                    <a:schemeClr val="tx2">
                      <a:lumMod val="50000"/>
                    </a:schemeClr>
                  </a:solidFill>
                  <a:prstDash val="solid"/>
                </a:ln>
                <a:solidFill>
                  <a:schemeClr val="tx2"/>
                </a:solidFill>
                <a:effectLst>
                  <a:outerShdw blurRad="50800" dist="38100" dir="5400000" algn="t" rotWithShape="0">
                    <a:prstClr val="black">
                      <a:alpha val="40000"/>
                    </a:prstClr>
                  </a:outerShdw>
                </a:effectLst>
                <a:latin typeface="Kenzo" pitchFamily="50" charset="0"/>
              </a:rPr>
              <a:t>the </a:t>
            </a:r>
            <a:r>
              <a:rPr lang="it-IT" b="1" dirty="0" err="1" smtClean="0">
                <a:ln w="12700">
                  <a:solidFill>
                    <a:schemeClr val="tx2">
                      <a:lumMod val="50000"/>
                    </a:schemeClr>
                  </a:solidFill>
                  <a:prstDash val="solid"/>
                </a:ln>
                <a:solidFill>
                  <a:schemeClr val="tx2"/>
                </a:solidFill>
                <a:effectLst>
                  <a:outerShdw blurRad="50800" dist="38100" dir="5400000" algn="t" rotWithShape="0">
                    <a:prstClr val="black">
                      <a:alpha val="40000"/>
                    </a:prstClr>
                  </a:outerShdw>
                </a:effectLst>
                <a:latin typeface="Kenzo" pitchFamily="50" charset="0"/>
              </a:rPr>
              <a:t>Whale</a:t>
            </a:r>
            <a:r>
              <a:rPr lang="it-IT" b="1" dirty="0" smtClean="0">
                <a:ln w="12700">
                  <a:solidFill>
                    <a:schemeClr val="tx2">
                      <a:lumMod val="50000"/>
                    </a:schemeClr>
                  </a:solidFill>
                  <a:prstDash val="solid"/>
                </a:ln>
                <a:solidFill>
                  <a:schemeClr val="tx2"/>
                </a:solidFill>
                <a:effectLst>
                  <a:outerShdw blurRad="50800" dist="38100" dir="5400000" algn="t" rotWithShape="0">
                    <a:prstClr val="black">
                      <a:alpha val="40000"/>
                    </a:prstClr>
                  </a:outerShdw>
                </a:effectLst>
                <a:latin typeface="Kenzo" pitchFamily="50" charset="0"/>
              </a:rPr>
              <a:t> </a:t>
            </a:r>
            <a:r>
              <a:rPr lang="it-IT" b="1" dirty="0" err="1" smtClean="0">
                <a:ln w="12700">
                  <a:solidFill>
                    <a:schemeClr val="tx2">
                      <a:lumMod val="50000"/>
                    </a:schemeClr>
                  </a:solidFill>
                  <a:prstDash val="solid"/>
                </a:ln>
                <a:solidFill>
                  <a:schemeClr val="tx2"/>
                </a:solidFill>
                <a:effectLst>
                  <a:outerShdw blurRad="50800" dist="38100" dir="5400000" algn="t" rotWithShape="0">
                    <a:prstClr val="black">
                      <a:alpha val="40000"/>
                    </a:prstClr>
                  </a:outerShdw>
                </a:effectLst>
                <a:latin typeface="Kenzo" pitchFamily="50" charset="0"/>
              </a:rPr>
              <a:t>Kills</a:t>
            </a:r>
            <a:r>
              <a:rPr lang="it-IT" b="1" dirty="0" smtClean="0">
                <a:ln w="12700">
                  <a:solidFill>
                    <a:schemeClr val="tx2">
                      <a:lumMod val="50000"/>
                    </a:schemeClr>
                  </a:solidFill>
                  <a:prstDash val="solid"/>
                </a:ln>
                <a:solidFill>
                  <a:schemeClr val="tx2"/>
                </a:solidFill>
                <a:effectLst>
                  <a:outerShdw blurRad="50800" dist="38100" dir="5400000" algn="t" rotWithShape="0">
                    <a:prstClr val="black">
                      <a:alpha val="40000"/>
                    </a:prstClr>
                  </a:outerShdw>
                </a:effectLst>
                <a:latin typeface="Kenzo" pitchFamily="50" charset="0"/>
              </a:rPr>
              <a:t> the Man</a:t>
            </a:r>
            <a:endParaRPr lang="it-IT" b="1" dirty="0">
              <a:ln w="12700">
                <a:solidFill>
                  <a:schemeClr val="tx2">
                    <a:lumMod val="50000"/>
                  </a:schemeClr>
                </a:solidFill>
                <a:prstDash val="solid"/>
              </a:ln>
              <a:solidFill>
                <a:schemeClr val="tx2"/>
              </a:solidFill>
              <a:effectLst>
                <a:outerShdw blurRad="50800" dist="38100" dir="5400000" algn="t" rotWithShape="0">
                  <a:prstClr val="black">
                    <a:alpha val="40000"/>
                  </a:prstClr>
                </a:outerShdw>
              </a:effectLst>
              <a:latin typeface="Kenzo" pitchFamily="50" charset="0"/>
            </a:endParaRPr>
          </a:p>
        </p:txBody>
      </p:sp>
      <p:sp>
        <p:nvSpPr>
          <p:cNvPr id="3" name="Segnaposto contenuto 2"/>
          <p:cNvSpPr>
            <a:spLocks noGrp="1"/>
          </p:cNvSpPr>
          <p:nvPr>
            <p:ph idx="1"/>
          </p:nvPr>
        </p:nvSpPr>
        <p:spPr>
          <a:xfrm>
            <a:off x="0" y="1196752"/>
            <a:ext cx="5508104" cy="5661248"/>
          </a:xfrm>
          <a:solidFill>
            <a:schemeClr val="bg1"/>
          </a:solidFill>
        </p:spPr>
        <p:txBody>
          <a:bodyPr>
            <a:normAutofit fontScale="47500" lnSpcReduction="20000"/>
          </a:bodyPr>
          <a:lstStyle/>
          <a:p>
            <a:pPr>
              <a:buNone/>
            </a:pPr>
            <a:r>
              <a:rPr lang="it-IT" dirty="0" smtClean="0">
                <a:solidFill>
                  <a:schemeClr val="tx2"/>
                </a:solidFill>
                <a:latin typeface="Trebuchet MS"/>
              </a:rPr>
              <a:t>●  </a:t>
            </a:r>
            <a:r>
              <a:rPr lang="it-IT" dirty="0" smtClean="0">
                <a:solidFill>
                  <a:schemeClr val="accent1">
                    <a:lumMod val="75000"/>
                  </a:schemeClr>
                </a:solidFill>
                <a:latin typeface="Kenzo" pitchFamily="50" charset="0"/>
              </a:rPr>
              <a:t>at the end </a:t>
            </a:r>
            <a:r>
              <a:rPr lang="it-IT" dirty="0" err="1" smtClean="0">
                <a:solidFill>
                  <a:schemeClr val="accent1">
                    <a:lumMod val="75000"/>
                  </a:schemeClr>
                </a:solidFill>
                <a:latin typeface="Kenzo" pitchFamily="50" charset="0"/>
              </a:rPr>
              <a:t>of</a:t>
            </a:r>
            <a:r>
              <a:rPr lang="it-IT" dirty="0" smtClean="0">
                <a:solidFill>
                  <a:schemeClr val="accent1">
                    <a:lumMod val="75000"/>
                  </a:schemeClr>
                </a:solidFill>
                <a:latin typeface="Kenzo" pitchFamily="50" charset="0"/>
              </a:rPr>
              <a:t> the </a:t>
            </a:r>
            <a:r>
              <a:rPr lang="it-IT" dirty="0" err="1" smtClean="0">
                <a:solidFill>
                  <a:schemeClr val="accent1">
                    <a:lumMod val="75000"/>
                  </a:schemeClr>
                </a:solidFill>
                <a:latin typeface="Kenzo" pitchFamily="50" charset="0"/>
              </a:rPr>
              <a:t>novel.Ahab</a:t>
            </a:r>
            <a:r>
              <a:rPr lang="it-IT" dirty="0" smtClean="0">
                <a:solidFill>
                  <a:schemeClr val="accent1">
                    <a:lumMod val="75000"/>
                  </a:schemeClr>
                </a:solidFill>
                <a:latin typeface="Kenzo" pitchFamily="50" charset="0"/>
              </a:rPr>
              <a:t> and Moby Dick face </a:t>
            </a:r>
            <a:r>
              <a:rPr lang="it-IT" dirty="0" err="1" smtClean="0">
                <a:solidFill>
                  <a:schemeClr val="accent1">
                    <a:lumMod val="75000"/>
                  </a:schemeClr>
                </a:solidFill>
                <a:latin typeface="Kenzo" pitchFamily="50" charset="0"/>
              </a:rPr>
              <a:t>each</a:t>
            </a:r>
            <a:r>
              <a:rPr lang="it-IT" dirty="0" smtClean="0">
                <a:solidFill>
                  <a:schemeClr val="accent1">
                    <a:lumMod val="75000"/>
                  </a:schemeClr>
                </a:solidFill>
                <a:latin typeface="Kenzo" pitchFamily="50" charset="0"/>
              </a:rPr>
              <a:t> </a:t>
            </a:r>
            <a:r>
              <a:rPr lang="it-IT" dirty="0" err="1" smtClean="0">
                <a:solidFill>
                  <a:schemeClr val="accent1">
                    <a:lumMod val="75000"/>
                  </a:schemeClr>
                </a:solidFill>
                <a:latin typeface="Kenzo" pitchFamily="50" charset="0"/>
              </a:rPr>
              <a:t>other</a:t>
            </a:r>
            <a:r>
              <a:rPr lang="it-IT" dirty="0" smtClean="0">
                <a:solidFill>
                  <a:schemeClr val="accent1">
                    <a:lumMod val="75000"/>
                  </a:schemeClr>
                </a:solidFill>
                <a:latin typeface="Kenzo" pitchFamily="50" charset="0"/>
              </a:rPr>
              <a:t> </a:t>
            </a:r>
            <a:r>
              <a:rPr lang="it-IT" dirty="0" err="1" smtClean="0">
                <a:solidFill>
                  <a:schemeClr val="accent1">
                    <a:lumMod val="75000"/>
                  </a:schemeClr>
                </a:solidFill>
                <a:latin typeface="Kenzo" pitchFamily="50" charset="0"/>
              </a:rPr>
              <a:t>for</a:t>
            </a:r>
            <a:r>
              <a:rPr lang="it-IT" dirty="0" smtClean="0">
                <a:solidFill>
                  <a:schemeClr val="accent1">
                    <a:lumMod val="75000"/>
                  </a:schemeClr>
                </a:solidFill>
                <a:latin typeface="Kenzo" pitchFamily="50" charset="0"/>
              </a:rPr>
              <a:t> the </a:t>
            </a:r>
            <a:r>
              <a:rPr lang="it-IT" dirty="0" err="1" smtClean="0">
                <a:solidFill>
                  <a:schemeClr val="accent1">
                    <a:lumMod val="75000"/>
                  </a:schemeClr>
                </a:solidFill>
                <a:latin typeface="Kenzo" pitchFamily="50" charset="0"/>
              </a:rPr>
              <a:t>final</a:t>
            </a:r>
            <a:r>
              <a:rPr lang="it-IT" dirty="0" smtClean="0">
                <a:solidFill>
                  <a:schemeClr val="accent1">
                    <a:lumMod val="75000"/>
                  </a:schemeClr>
                </a:solidFill>
                <a:latin typeface="Kenzo" pitchFamily="50" charset="0"/>
              </a:rPr>
              <a:t> </a:t>
            </a:r>
            <a:r>
              <a:rPr lang="it-IT" dirty="0" err="1" smtClean="0">
                <a:solidFill>
                  <a:schemeClr val="accent1">
                    <a:lumMod val="75000"/>
                  </a:schemeClr>
                </a:solidFill>
                <a:latin typeface="Kenzo" pitchFamily="50" charset="0"/>
              </a:rPr>
              <a:t>fight</a:t>
            </a:r>
            <a:r>
              <a:rPr lang="it-IT" dirty="0" smtClean="0">
                <a:solidFill>
                  <a:schemeClr val="accent1">
                    <a:lumMod val="75000"/>
                  </a:schemeClr>
                </a:solidFill>
                <a:latin typeface="Kenzo" pitchFamily="50" charset="0"/>
              </a:rPr>
              <a:t>. </a:t>
            </a:r>
            <a:r>
              <a:rPr lang="it-IT" dirty="0">
                <a:solidFill>
                  <a:schemeClr val="accent1">
                    <a:lumMod val="75000"/>
                  </a:schemeClr>
                </a:solidFill>
                <a:latin typeface="Kenzo" pitchFamily="50" charset="0"/>
              </a:rPr>
              <a:t>T</a:t>
            </a:r>
            <a:r>
              <a:rPr lang="it-IT" dirty="0" smtClean="0">
                <a:solidFill>
                  <a:schemeClr val="accent1">
                    <a:lumMod val="75000"/>
                  </a:schemeClr>
                </a:solidFill>
                <a:latin typeface="Kenzo" pitchFamily="50" charset="0"/>
              </a:rPr>
              <a:t>he </a:t>
            </a:r>
            <a:r>
              <a:rPr lang="it-IT" dirty="0" err="1" smtClean="0">
                <a:solidFill>
                  <a:schemeClr val="accent1">
                    <a:lumMod val="75000"/>
                  </a:schemeClr>
                </a:solidFill>
                <a:latin typeface="Kenzo" pitchFamily="50" charset="0"/>
              </a:rPr>
              <a:t>Captain</a:t>
            </a:r>
            <a:r>
              <a:rPr lang="it-IT" dirty="0" smtClean="0">
                <a:solidFill>
                  <a:schemeClr val="accent1">
                    <a:lumMod val="75000"/>
                  </a:schemeClr>
                </a:solidFill>
                <a:latin typeface="Kenzo" pitchFamily="50" charset="0"/>
              </a:rPr>
              <a:t> </a:t>
            </a:r>
            <a:r>
              <a:rPr lang="it-IT" dirty="0" err="1" smtClean="0">
                <a:solidFill>
                  <a:schemeClr val="accent1">
                    <a:lumMod val="75000"/>
                  </a:schemeClr>
                </a:solidFill>
                <a:latin typeface="Kenzo" pitchFamily="50" charset="0"/>
              </a:rPr>
              <a:t>follows</a:t>
            </a:r>
            <a:r>
              <a:rPr lang="it-IT" dirty="0" smtClean="0">
                <a:solidFill>
                  <a:schemeClr val="accent1">
                    <a:lumMod val="75000"/>
                  </a:schemeClr>
                </a:solidFill>
                <a:latin typeface="Kenzo" pitchFamily="50" charset="0"/>
              </a:rPr>
              <a:t> the </a:t>
            </a:r>
            <a:r>
              <a:rPr lang="it-IT" dirty="0" err="1" smtClean="0">
                <a:solidFill>
                  <a:schemeClr val="accent1">
                    <a:lumMod val="75000"/>
                  </a:schemeClr>
                </a:solidFill>
                <a:latin typeface="Kenzo" pitchFamily="50" charset="0"/>
              </a:rPr>
              <a:t>whale</a:t>
            </a:r>
            <a:r>
              <a:rPr lang="it-IT" dirty="0" smtClean="0">
                <a:solidFill>
                  <a:schemeClr val="accent1">
                    <a:lumMod val="75000"/>
                  </a:schemeClr>
                </a:solidFill>
                <a:latin typeface="Kenzo" pitchFamily="50" charset="0"/>
              </a:rPr>
              <a:t> </a:t>
            </a:r>
            <a:r>
              <a:rPr lang="it-IT" dirty="0" err="1" smtClean="0">
                <a:solidFill>
                  <a:schemeClr val="accent1">
                    <a:lumMod val="75000"/>
                  </a:schemeClr>
                </a:solidFill>
                <a:latin typeface="Kenzo" pitchFamily="50" charset="0"/>
              </a:rPr>
              <a:t>to</a:t>
            </a:r>
            <a:r>
              <a:rPr lang="it-IT" dirty="0" smtClean="0">
                <a:solidFill>
                  <a:schemeClr val="accent1">
                    <a:lumMod val="75000"/>
                  </a:schemeClr>
                </a:solidFill>
                <a:latin typeface="Kenzo" pitchFamily="50" charset="0"/>
              </a:rPr>
              <a:t> </a:t>
            </a:r>
            <a:r>
              <a:rPr lang="it-IT" dirty="0" err="1" smtClean="0">
                <a:solidFill>
                  <a:schemeClr val="accent1">
                    <a:lumMod val="75000"/>
                  </a:schemeClr>
                </a:solidFill>
                <a:latin typeface="Kenzo" pitchFamily="50" charset="0"/>
              </a:rPr>
              <a:t>find</a:t>
            </a:r>
            <a:r>
              <a:rPr lang="it-IT" dirty="0" smtClean="0">
                <a:solidFill>
                  <a:schemeClr val="accent1">
                    <a:lumMod val="75000"/>
                  </a:schemeClr>
                </a:solidFill>
                <a:latin typeface="Kenzo" pitchFamily="50" charset="0"/>
              </a:rPr>
              <a:t> the best position </a:t>
            </a:r>
            <a:r>
              <a:rPr lang="it-IT" dirty="0" err="1" smtClean="0">
                <a:solidFill>
                  <a:schemeClr val="accent1">
                    <a:lumMod val="75000"/>
                  </a:schemeClr>
                </a:solidFill>
                <a:latin typeface="Kenzo" pitchFamily="50" charset="0"/>
              </a:rPr>
              <a:t>to</a:t>
            </a:r>
            <a:r>
              <a:rPr lang="it-IT" dirty="0" smtClean="0">
                <a:solidFill>
                  <a:schemeClr val="accent1">
                    <a:lumMod val="75000"/>
                  </a:schemeClr>
                </a:solidFill>
                <a:latin typeface="Kenzo" pitchFamily="50" charset="0"/>
              </a:rPr>
              <a:t> </a:t>
            </a:r>
            <a:r>
              <a:rPr lang="it-IT" dirty="0" err="1" smtClean="0">
                <a:solidFill>
                  <a:schemeClr val="accent1">
                    <a:lumMod val="75000"/>
                  </a:schemeClr>
                </a:solidFill>
                <a:latin typeface="Kenzo" pitchFamily="50" charset="0"/>
              </a:rPr>
              <a:t>throw</a:t>
            </a:r>
            <a:r>
              <a:rPr lang="it-IT" dirty="0" smtClean="0">
                <a:solidFill>
                  <a:schemeClr val="accent1">
                    <a:lumMod val="75000"/>
                  </a:schemeClr>
                </a:solidFill>
                <a:latin typeface="Kenzo" pitchFamily="50" charset="0"/>
              </a:rPr>
              <a:t> the </a:t>
            </a:r>
            <a:r>
              <a:rPr lang="it-IT" dirty="0" err="1" smtClean="0">
                <a:solidFill>
                  <a:schemeClr val="accent1">
                    <a:lumMod val="75000"/>
                  </a:schemeClr>
                </a:solidFill>
                <a:latin typeface="Kenzo" pitchFamily="50" charset="0"/>
              </a:rPr>
              <a:t>harpoons</a:t>
            </a:r>
            <a:r>
              <a:rPr lang="it-IT" dirty="0" smtClean="0">
                <a:solidFill>
                  <a:schemeClr val="accent1">
                    <a:lumMod val="75000"/>
                  </a:schemeClr>
                </a:solidFill>
                <a:latin typeface="Kenzo" pitchFamily="50" charset="0"/>
              </a:rPr>
              <a:t> </a:t>
            </a:r>
            <a:r>
              <a:rPr lang="it-IT" dirty="0" err="1" smtClean="0">
                <a:solidFill>
                  <a:schemeClr val="accent1">
                    <a:lumMod val="75000"/>
                  </a:schemeClr>
                </a:solidFill>
                <a:latin typeface="Kenzo" pitchFamily="50" charset="0"/>
              </a:rPr>
              <a:t>but</a:t>
            </a:r>
            <a:r>
              <a:rPr lang="it-IT" dirty="0" smtClean="0">
                <a:solidFill>
                  <a:schemeClr val="accent1">
                    <a:lumMod val="75000"/>
                  </a:schemeClr>
                </a:solidFill>
                <a:latin typeface="Kenzo" pitchFamily="50" charset="0"/>
              </a:rPr>
              <a:t> the </a:t>
            </a:r>
            <a:r>
              <a:rPr lang="it-IT" dirty="0" err="1" smtClean="0">
                <a:solidFill>
                  <a:schemeClr val="accent1">
                    <a:lumMod val="75000"/>
                  </a:schemeClr>
                </a:solidFill>
                <a:latin typeface="Kenzo" pitchFamily="50" charset="0"/>
              </a:rPr>
              <a:t>whale</a:t>
            </a:r>
            <a:r>
              <a:rPr lang="it-IT" dirty="0" smtClean="0">
                <a:solidFill>
                  <a:schemeClr val="accent1">
                    <a:lumMod val="75000"/>
                  </a:schemeClr>
                </a:solidFill>
                <a:latin typeface="Kenzo" pitchFamily="50" charset="0"/>
              </a:rPr>
              <a:t> </a:t>
            </a:r>
            <a:r>
              <a:rPr lang="it-IT" dirty="0" err="1" smtClean="0">
                <a:solidFill>
                  <a:schemeClr val="accent1">
                    <a:lumMod val="75000"/>
                  </a:schemeClr>
                </a:solidFill>
                <a:latin typeface="Kenzo" pitchFamily="50" charset="0"/>
              </a:rPr>
              <a:t>suddenly</a:t>
            </a:r>
            <a:r>
              <a:rPr lang="it-IT" dirty="0" smtClean="0">
                <a:solidFill>
                  <a:schemeClr val="accent1">
                    <a:lumMod val="75000"/>
                  </a:schemeClr>
                </a:solidFill>
                <a:latin typeface="Kenzo" pitchFamily="50" charset="0"/>
              </a:rPr>
              <a:t> </a:t>
            </a:r>
            <a:r>
              <a:rPr lang="it-IT" dirty="0" err="1" smtClean="0">
                <a:solidFill>
                  <a:schemeClr val="accent1">
                    <a:lumMod val="75000"/>
                  </a:schemeClr>
                </a:solidFill>
                <a:latin typeface="Kenzo" pitchFamily="50" charset="0"/>
              </a:rPr>
              <a:t>swims</a:t>
            </a:r>
            <a:r>
              <a:rPr lang="it-IT" dirty="0" smtClean="0">
                <a:solidFill>
                  <a:schemeClr val="accent1">
                    <a:lumMod val="75000"/>
                  </a:schemeClr>
                </a:solidFill>
                <a:latin typeface="Kenzo" pitchFamily="50" charset="0"/>
              </a:rPr>
              <a:t> back </a:t>
            </a:r>
            <a:r>
              <a:rPr lang="it-IT" dirty="0" err="1" smtClean="0">
                <a:solidFill>
                  <a:schemeClr val="accent1">
                    <a:lumMod val="75000"/>
                  </a:schemeClr>
                </a:solidFill>
                <a:latin typeface="Kenzo" pitchFamily="50" charset="0"/>
              </a:rPr>
              <a:t>towards</a:t>
            </a:r>
            <a:r>
              <a:rPr lang="it-IT" dirty="0" smtClean="0">
                <a:solidFill>
                  <a:schemeClr val="accent1">
                    <a:lumMod val="75000"/>
                  </a:schemeClr>
                </a:solidFill>
                <a:latin typeface="Kenzo" pitchFamily="50" charset="0"/>
              </a:rPr>
              <a:t> the </a:t>
            </a:r>
            <a:r>
              <a:rPr lang="it-IT" dirty="0" err="1" smtClean="0">
                <a:solidFill>
                  <a:schemeClr val="accent1">
                    <a:lumMod val="75000"/>
                  </a:schemeClr>
                </a:solidFill>
                <a:latin typeface="Kenzo" pitchFamily="50" charset="0"/>
              </a:rPr>
              <a:t>Pequod</a:t>
            </a:r>
            <a:r>
              <a:rPr lang="it-IT" dirty="0" smtClean="0">
                <a:solidFill>
                  <a:schemeClr val="accent1">
                    <a:lumMod val="75000"/>
                  </a:schemeClr>
                </a:solidFill>
                <a:latin typeface="Kenzo" pitchFamily="50" charset="0"/>
              </a:rPr>
              <a:t> and </a:t>
            </a:r>
            <a:r>
              <a:rPr lang="it-IT" dirty="0" err="1" smtClean="0">
                <a:solidFill>
                  <a:schemeClr val="accent1">
                    <a:lumMod val="75000"/>
                  </a:schemeClr>
                </a:solidFill>
                <a:latin typeface="Kenzo" pitchFamily="50" charset="0"/>
              </a:rPr>
              <a:t>makes</a:t>
            </a:r>
            <a:r>
              <a:rPr lang="it-IT" dirty="0" smtClean="0">
                <a:solidFill>
                  <a:schemeClr val="accent1">
                    <a:lumMod val="75000"/>
                  </a:schemeClr>
                </a:solidFill>
                <a:latin typeface="Kenzo" pitchFamily="50" charset="0"/>
              </a:rPr>
              <a:t> a</a:t>
            </a:r>
          </a:p>
          <a:p>
            <a:pPr>
              <a:buNone/>
            </a:pPr>
            <a:r>
              <a:rPr lang="it-IT" dirty="0" smtClean="0">
                <a:solidFill>
                  <a:schemeClr val="accent1">
                    <a:lumMod val="75000"/>
                  </a:schemeClr>
                </a:solidFill>
                <a:latin typeface="Kenzo" pitchFamily="50" charset="0"/>
              </a:rPr>
              <a:t>     </a:t>
            </a:r>
            <a:r>
              <a:rPr lang="it-IT" dirty="0" err="1" smtClean="0">
                <a:solidFill>
                  <a:schemeClr val="accent1">
                    <a:lumMod val="75000"/>
                  </a:schemeClr>
                </a:solidFill>
                <a:latin typeface="Kenzo" pitchFamily="50" charset="0"/>
              </a:rPr>
              <a:t>breach</a:t>
            </a:r>
            <a:r>
              <a:rPr lang="it-IT" dirty="0" smtClean="0">
                <a:solidFill>
                  <a:schemeClr val="accent1">
                    <a:lumMod val="75000"/>
                  </a:schemeClr>
                </a:solidFill>
                <a:latin typeface="Kenzo" pitchFamily="50" charset="0"/>
              </a:rPr>
              <a:t> </a:t>
            </a:r>
            <a:r>
              <a:rPr lang="it-IT" dirty="0" err="1" smtClean="0">
                <a:solidFill>
                  <a:schemeClr val="accent1">
                    <a:lumMod val="75000"/>
                  </a:schemeClr>
                </a:solidFill>
                <a:latin typeface="Kenzo" pitchFamily="50" charset="0"/>
              </a:rPr>
              <a:t>through</a:t>
            </a:r>
            <a:r>
              <a:rPr lang="it-IT" dirty="0" smtClean="0">
                <a:solidFill>
                  <a:schemeClr val="accent1">
                    <a:lumMod val="75000"/>
                  </a:schemeClr>
                </a:solidFill>
                <a:latin typeface="Kenzo" pitchFamily="50" charset="0"/>
              </a:rPr>
              <a:t> the bow: </a:t>
            </a:r>
            <a:r>
              <a:rPr lang="it-IT" dirty="0" err="1" smtClean="0">
                <a:solidFill>
                  <a:schemeClr val="accent1">
                    <a:lumMod val="75000"/>
                  </a:schemeClr>
                </a:solidFill>
                <a:latin typeface="Kenzo" pitchFamily="50" charset="0"/>
              </a:rPr>
              <a:t>Ahab</a:t>
            </a:r>
            <a:r>
              <a:rPr lang="it-IT" dirty="0" smtClean="0">
                <a:solidFill>
                  <a:schemeClr val="accent1">
                    <a:lumMod val="75000"/>
                  </a:schemeClr>
                </a:solidFill>
                <a:latin typeface="Kenzo" pitchFamily="50" charset="0"/>
              </a:rPr>
              <a:t>’s </a:t>
            </a:r>
            <a:r>
              <a:rPr lang="it-IT" dirty="0" err="1" smtClean="0">
                <a:solidFill>
                  <a:schemeClr val="accent1">
                    <a:lumMod val="75000"/>
                  </a:schemeClr>
                </a:solidFill>
                <a:latin typeface="Kenzo" pitchFamily="50" charset="0"/>
              </a:rPr>
              <a:t>beloved</a:t>
            </a:r>
            <a:r>
              <a:rPr lang="it-IT" dirty="0" smtClean="0">
                <a:solidFill>
                  <a:schemeClr val="accent1">
                    <a:lumMod val="75000"/>
                  </a:schemeClr>
                </a:solidFill>
                <a:latin typeface="Kenzo" pitchFamily="50" charset="0"/>
              </a:rPr>
              <a:t> </a:t>
            </a:r>
            <a:r>
              <a:rPr lang="it-IT" dirty="0" err="1" smtClean="0">
                <a:solidFill>
                  <a:schemeClr val="accent1">
                    <a:lumMod val="75000"/>
                  </a:schemeClr>
                </a:solidFill>
                <a:latin typeface="Kenzo" pitchFamily="50" charset="0"/>
              </a:rPr>
              <a:t>Pequod</a:t>
            </a:r>
            <a:r>
              <a:rPr lang="it-IT" dirty="0" smtClean="0">
                <a:solidFill>
                  <a:schemeClr val="accent1">
                    <a:lumMod val="75000"/>
                  </a:schemeClr>
                </a:solidFill>
                <a:latin typeface="Kenzo" pitchFamily="50" charset="0"/>
              </a:rPr>
              <a:t> </a:t>
            </a:r>
            <a:r>
              <a:rPr lang="it-IT" dirty="0" err="1" smtClean="0">
                <a:solidFill>
                  <a:schemeClr val="accent1">
                    <a:lumMod val="75000"/>
                  </a:schemeClr>
                </a:solidFill>
                <a:latin typeface="Kenzo" pitchFamily="50" charset="0"/>
              </a:rPr>
              <a:t>begins</a:t>
            </a:r>
            <a:r>
              <a:rPr lang="it-IT" dirty="0" smtClean="0">
                <a:solidFill>
                  <a:schemeClr val="accent1">
                    <a:lumMod val="75000"/>
                  </a:schemeClr>
                </a:solidFill>
                <a:latin typeface="Kenzo" pitchFamily="50" charset="0"/>
              </a:rPr>
              <a:t> </a:t>
            </a:r>
            <a:r>
              <a:rPr lang="it-IT" dirty="0" err="1" smtClean="0">
                <a:solidFill>
                  <a:schemeClr val="accent1">
                    <a:lumMod val="75000"/>
                  </a:schemeClr>
                </a:solidFill>
                <a:latin typeface="Kenzo" pitchFamily="50" charset="0"/>
              </a:rPr>
              <a:t>to</a:t>
            </a:r>
            <a:r>
              <a:rPr lang="it-IT" dirty="0" smtClean="0">
                <a:solidFill>
                  <a:schemeClr val="accent1">
                    <a:lumMod val="75000"/>
                  </a:schemeClr>
                </a:solidFill>
                <a:latin typeface="Kenzo" pitchFamily="50" charset="0"/>
              </a:rPr>
              <a:t> </a:t>
            </a:r>
            <a:r>
              <a:rPr lang="it-IT" dirty="0" err="1" smtClean="0">
                <a:solidFill>
                  <a:schemeClr val="accent1">
                    <a:lumMod val="75000"/>
                  </a:schemeClr>
                </a:solidFill>
                <a:latin typeface="Kenzo" pitchFamily="50" charset="0"/>
              </a:rPr>
              <a:t>sink</a:t>
            </a:r>
            <a:r>
              <a:rPr lang="it-IT" dirty="0" smtClean="0">
                <a:solidFill>
                  <a:schemeClr val="accent1">
                    <a:lumMod val="75000"/>
                  </a:schemeClr>
                </a:solidFill>
                <a:latin typeface="Kenzo" pitchFamily="50" charset="0"/>
              </a:rPr>
              <a:t>.</a:t>
            </a:r>
          </a:p>
          <a:p>
            <a:endParaRPr lang="it-IT" dirty="0" smtClean="0">
              <a:solidFill>
                <a:schemeClr val="accent1">
                  <a:lumMod val="75000"/>
                </a:schemeClr>
              </a:solidFill>
              <a:latin typeface="Kenzo" pitchFamily="50" charset="0"/>
            </a:endParaRPr>
          </a:p>
          <a:p>
            <a:pPr>
              <a:buNone/>
            </a:pPr>
            <a:r>
              <a:rPr lang="it-IT" dirty="0" smtClean="0">
                <a:solidFill>
                  <a:schemeClr val="accent1">
                    <a:lumMod val="75000"/>
                  </a:schemeClr>
                </a:solidFill>
                <a:latin typeface="Trebuchet MS"/>
              </a:rPr>
              <a:t>●  </a:t>
            </a:r>
            <a:r>
              <a:rPr lang="it-IT" dirty="0" err="1" smtClean="0">
                <a:solidFill>
                  <a:schemeClr val="accent1">
                    <a:lumMod val="75000"/>
                  </a:schemeClr>
                </a:solidFill>
                <a:latin typeface="Kenzo" pitchFamily="50" charset="0"/>
              </a:rPr>
              <a:t>Ahab</a:t>
            </a:r>
            <a:r>
              <a:rPr lang="it-IT" dirty="0" smtClean="0">
                <a:solidFill>
                  <a:schemeClr val="accent1">
                    <a:lumMod val="75000"/>
                  </a:schemeClr>
                </a:solidFill>
                <a:latin typeface="Kenzo" pitchFamily="50" charset="0"/>
              </a:rPr>
              <a:t>’s </a:t>
            </a:r>
            <a:r>
              <a:rPr lang="it-IT" dirty="0" err="1" smtClean="0">
                <a:solidFill>
                  <a:schemeClr val="accent1">
                    <a:lumMod val="75000"/>
                  </a:schemeClr>
                </a:solidFill>
                <a:latin typeface="Kenzo" pitchFamily="50" charset="0"/>
              </a:rPr>
              <a:t>final</a:t>
            </a:r>
            <a:r>
              <a:rPr lang="it-IT" dirty="0" smtClean="0">
                <a:solidFill>
                  <a:schemeClr val="accent1">
                    <a:lumMod val="75000"/>
                  </a:schemeClr>
                </a:solidFill>
                <a:latin typeface="Kenzo" pitchFamily="50" charset="0"/>
              </a:rPr>
              <a:t> </a:t>
            </a:r>
            <a:r>
              <a:rPr lang="it-IT" dirty="0" err="1" smtClean="0">
                <a:solidFill>
                  <a:schemeClr val="accent1">
                    <a:lumMod val="75000"/>
                  </a:schemeClr>
                </a:solidFill>
                <a:latin typeface="Kenzo" pitchFamily="50" charset="0"/>
              </a:rPr>
              <a:t>speech</a:t>
            </a:r>
            <a:r>
              <a:rPr lang="it-IT" dirty="0" smtClean="0">
                <a:solidFill>
                  <a:schemeClr val="accent1">
                    <a:lumMod val="75000"/>
                  </a:schemeClr>
                </a:solidFill>
                <a:latin typeface="Kenzo" pitchFamily="50" charset="0"/>
              </a:rPr>
              <a:t> </a:t>
            </a:r>
            <a:r>
              <a:rPr lang="it-IT" dirty="0" err="1" smtClean="0">
                <a:solidFill>
                  <a:schemeClr val="accent1">
                    <a:lumMod val="75000"/>
                  </a:schemeClr>
                </a:solidFill>
                <a:latin typeface="Kenzo" pitchFamily="50" charset="0"/>
              </a:rPr>
              <a:t>is</a:t>
            </a:r>
            <a:r>
              <a:rPr lang="it-IT" dirty="0" smtClean="0">
                <a:solidFill>
                  <a:schemeClr val="accent1">
                    <a:lumMod val="75000"/>
                  </a:schemeClr>
                </a:solidFill>
                <a:latin typeface="Kenzo" pitchFamily="50" charset="0"/>
              </a:rPr>
              <a:t> </a:t>
            </a:r>
            <a:r>
              <a:rPr lang="it-IT" dirty="0" err="1" smtClean="0">
                <a:solidFill>
                  <a:schemeClr val="accent1">
                    <a:lumMod val="75000"/>
                  </a:schemeClr>
                </a:solidFill>
                <a:latin typeface="Kenzo" pitchFamily="50" charset="0"/>
              </a:rPr>
              <a:t>clearly</a:t>
            </a:r>
            <a:r>
              <a:rPr lang="it-IT" dirty="0" smtClean="0">
                <a:solidFill>
                  <a:schemeClr val="accent1">
                    <a:lumMod val="75000"/>
                  </a:schemeClr>
                </a:solidFill>
                <a:latin typeface="Kenzo" pitchFamily="50" charset="0"/>
              </a:rPr>
              <a:t> </a:t>
            </a:r>
            <a:r>
              <a:rPr lang="it-IT" dirty="0" err="1" smtClean="0">
                <a:solidFill>
                  <a:schemeClr val="accent1">
                    <a:lumMod val="75000"/>
                  </a:schemeClr>
                </a:solidFill>
                <a:latin typeface="Kenzo" pitchFamily="50" charset="0"/>
              </a:rPr>
              <a:t>modelled</a:t>
            </a:r>
            <a:r>
              <a:rPr lang="it-IT" dirty="0" smtClean="0">
                <a:solidFill>
                  <a:schemeClr val="accent1">
                    <a:lumMod val="75000"/>
                  </a:schemeClr>
                </a:solidFill>
                <a:latin typeface="Kenzo" pitchFamily="50" charset="0"/>
              </a:rPr>
              <a:t> on </a:t>
            </a:r>
            <a:r>
              <a:rPr lang="it-IT" dirty="0" err="1" smtClean="0">
                <a:solidFill>
                  <a:schemeClr val="accent1">
                    <a:lumMod val="75000"/>
                  </a:schemeClr>
                </a:solidFill>
                <a:latin typeface="Kenzo" pitchFamily="50" charset="0"/>
              </a:rPr>
              <a:t>those</a:t>
            </a:r>
            <a:r>
              <a:rPr lang="it-IT" dirty="0" smtClean="0">
                <a:solidFill>
                  <a:schemeClr val="accent1">
                    <a:lumMod val="75000"/>
                  </a:schemeClr>
                </a:solidFill>
                <a:latin typeface="Kenzo" pitchFamily="50" charset="0"/>
              </a:rPr>
              <a:t> </a:t>
            </a:r>
            <a:r>
              <a:rPr lang="it-IT" dirty="0" err="1" smtClean="0">
                <a:solidFill>
                  <a:schemeClr val="accent1">
                    <a:lumMod val="75000"/>
                  </a:schemeClr>
                </a:solidFill>
                <a:latin typeface="Kenzo" pitchFamily="50" charset="0"/>
              </a:rPr>
              <a:t>of</a:t>
            </a:r>
            <a:r>
              <a:rPr lang="it-IT" dirty="0" smtClean="0">
                <a:solidFill>
                  <a:schemeClr val="accent1">
                    <a:lumMod val="75000"/>
                  </a:schemeClr>
                </a:solidFill>
                <a:latin typeface="Kenzo" pitchFamily="50" charset="0"/>
              </a:rPr>
              <a:t> </a:t>
            </a:r>
            <a:r>
              <a:rPr lang="it-IT" dirty="0" err="1" smtClean="0">
                <a:solidFill>
                  <a:schemeClr val="accent1">
                    <a:lumMod val="75000"/>
                  </a:schemeClr>
                </a:solidFill>
                <a:latin typeface="Kenzo" pitchFamily="50" charset="0"/>
              </a:rPr>
              <a:t>epic</a:t>
            </a:r>
            <a:r>
              <a:rPr lang="it-IT" dirty="0" smtClean="0">
                <a:solidFill>
                  <a:schemeClr val="accent1">
                    <a:lumMod val="75000"/>
                  </a:schemeClr>
                </a:solidFill>
                <a:latin typeface="Kenzo" pitchFamily="50" charset="0"/>
              </a:rPr>
              <a:t> </a:t>
            </a:r>
            <a:r>
              <a:rPr lang="it-IT" dirty="0" err="1" smtClean="0">
                <a:solidFill>
                  <a:schemeClr val="accent1">
                    <a:lumMod val="75000"/>
                  </a:schemeClr>
                </a:solidFill>
                <a:latin typeface="Kenzo" pitchFamily="50" charset="0"/>
              </a:rPr>
              <a:t>heroes</a:t>
            </a:r>
            <a:r>
              <a:rPr lang="it-IT" dirty="0" smtClean="0">
                <a:solidFill>
                  <a:schemeClr val="accent1">
                    <a:lumMod val="75000"/>
                  </a:schemeClr>
                </a:solidFill>
                <a:latin typeface="Kenzo" pitchFamily="50" charset="0"/>
              </a:rPr>
              <a:t> and the </a:t>
            </a:r>
            <a:r>
              <a:rPr lang="it-IT" dirty="0" err="1" smtClean="0">
                <a:solidFill>
                  <a:schemeClr val="accent1">
                    <a:lumMod val="75000"/>
                  </a:schemeClr>
                </a:solidFill>
                <a:latin typeface="Kenzo" pitchFamily="50" charset="0"/>
              </a:rPr>
              <a:t>final</a:t>
            </a:r>
            <a:r>
              <a:rPr lang="it-IT" dirty="0" smtClean="0">
                <a:solidFill>
                  <a:schemeClr val="accent1">
                    <a:lumMod val="75000"/>
                  </a:schemeClr>
                </a:solidFill>
                <a:latin typeface="Kenzo" pitchFamily="50" charset="0"/>
              </a:rPr>
              <a:t> </a:t>
            </a:r>
            <a:r>
              <a:rPr lang="it-IT" dirty="0" err="1" smtClean="0">
                <a:solidFill>
                  <a:schemeClr val="accent1">
                    <a:lumMod val="75000"/>
                  </a:schemeClr>
                </a:solidFill>
                <a:latin typeface="Kenzo" pitchFamily="50" charset="0"/>
              </a:rPr>
              <a:t>paragraph</a:t>
            </a:r>
            <a:r>
              <a:rPr lang="it-IT" dirty="0" smtClean="0">
                <a:solidFill>
                  <a:schemeClr val="accent1">
                    <a:lumMod val="75000"/>
                  </a:schemeClr>
                </a:solidFill>
                <a:latin typeface="Kenzo" pitchFamily="50" charset="0"/>
              </a:rPr>
              <a:t>  </a:t>
            </a:r>
            <a:r>
              <a:rPr lang="it-IT" dirty="0" err="1" smtClean="0">
                <a:solidFill>
                  <a:schemeClr val="accent1">
                    <a:lumMod val="75000"/>
                  </a:schemeClr>
                </a:solidFill>
                <a:latin typeface="Kenzo" pitchFamily="50" charset="0"/>
              </a:rPr>
              <a:t>ends</a:t>
            </a:r>
            <a:r>
              <a:rPr lang="it-IT" dirty="0" smtClean="0">
                <a:solidFill>
                  <a:schemeClr val="accent1">
                    <a:lumMod val="75000"/>
                  </a:schemeClr>
                </a:solidFill>
                <a:latin typeface="Kenzo" pitchFamily="50" charset="0"/>
              </a:rPr>
              <a:t> the story on a note </a:t>
            </a:r>
            <a:r>
              <a:rPr lang="it-IT" dirty="0" err="1" smtClean="0">
                <a:solidFill>
                  <a:schemeClr val="accent1">
                    <a:lumMod val="75000"/>
                  </a:schemeClr>
                </a:solidFill>
                <a:latin typeface="Kenzo" pitchFamily="50" charset="0"/>
              </a:rPr>
              <a:t>of</a:t>
            </a:r>
            <a:r>
              <a:rPr lang="it-IT" dirty="0" smtClean="0">
                <a:solidFill>
                  <a:schemeClr val="accent1">
                    <a:lumMod val="75000"/>
                  </a:schemeClr>
                </a:solidFill>
                <a:latin typeface="Kenzo" pitchFamily="50" charset="0"/>
              </a:rPr>
              <a:t> </a:t>
            </a:r>
            <a:r>
              <a:rPr lang="it-IT" dirty="0" err="1" smtClean="0">
                <a:solidFill>
                  <a:schemeClr val="accent1">
                    <a:lumMod val="75000"/>
                  </a:schemeClr>
                </a:solidFill>
                <a:latin typeface="Kenzo" pitchFamily="50" charset="0"/>
              </a:rPr>
              <a:t>philosophical</a:t>
            </a:r>
            <a:r>
              <a:rPr lang="it-IT" dirty="0" smtClean="0">
                <a:solidFill>
                  <a:schemeClr val="accent1">
                    <a:lumMod val="75000"/>
                  </a:schemeClr>
                </a:solidFill>
                <a:latin typeface="Kenzo" pitchFamily="50" charset="0"/>
              </a:rPr>
              <a:t> and </a:t>
            </a:r>
            <a:r>
              <a:rPr lang="it-IT" dirty="0" err="1" smtClean="0">
                <a:solidFill>
                  <a:schemeClr val="accent1">
                    <a:lumMod val="75000"/>
                  </a:schemeClr>
                </a:solidFill>
                <a:latin typeface="Kenzo" pitchFamily="50" charset="0"/>
              </a:rPr>
              <a:t>religious</a:t>
            </a:r>
            <a:r>
              <a:rPr lang="it-IT" dirty="0" smtClean="0">
                <a:solidFill>
                  <a:schemeClr val="accent1">
                    <a:lumMod val="75000"/>
                  </a:schemeClr>
                </a:solidFill>
                <a:latin typeface="Kenzo" pitchFamily="50" charset="0"/>
              </a:rPr>
              <a:t> </a:t>
            </a:r>
            <a:r>
              <a:rPr lang="it-IT" dirty="0" err="1" smtClean="0">
                <a:solidFill>
                  <a:schemeClr val="accent1">
                    <a:lumMod val="75000"/>
                  </a:schemeClr>
                </a:solidFill>
                <a:latin typeface="Kenzo" pitchFamily="50" charset="0"/>
              </a:rPr>
              <a:t>meditation</a:t>
            </a:r>
            <a:r>
              <a:rPr lang="it-IT" dirty="0" smtClean="0">
                <a:solidFill>
                  <a:schemeClr val="accent1">
                    <a:lumMod val="75000"/>
                  </a:schemeClr>
                </a:solidFill>
                <a:latin typeface="Kenzo" pitchFamily="50" charset="0"/>
              </a:rPr>
              <a:t>.</a:t>
            </a:r>
          </a:p>
          <a:p>
            <a:pPr>
              <a:buNone/>
            </a:pPr>
            <a:endParaRPr lang="it-IT" dirty="0" smtClean="0">
              <a:solidFill>
                <a:schemeClr val="accent1">
                  <a:lumMod val="75000"/>
                </a:schemeClr>
              </a:solidFill>
              <a:latin typeface="Kenzo" pitchFamily="50" charset="0"/>
            </a:endParaRPr>
          </a:p>
          <a:p>
            <a:pPr>
              <a:buNone/>
            </a:pPr>
            <a:r>
              <a:rPr lang="it-IT" dirty="0" smtClean="0">
                <a:solidFill>
                  <a:schemeClr val="accent1">
                    <a:lumMod val="75000"/>
                  </a:schemeClr>
                </a:solidFill>
                <a:latin typeface="Kenzo" pitchFamily="50" charset="0"/>
              </a:rPr>
              <a:t>● </a:t>
            </a:r>
            <a:r>
              <a:rPr lang="it-IT" b="1" dirty="0" err="1" smtClean="0">
                <a:solidFill>
                  <a:schemeClr val="accent1">
                    <a:lumMod val="75000"/>
                  </a:schemeClr>
                </a:solidFill>
                <a:latin typeface="Kenzo" pitchFamily="50" charset="0"/>
              </a:rPr>
              <a:t>vivid</a:t>
            </a:r>
            <a:r>
              <a:rPr lang="it-IT" b="1" dirty="0" smtClean="0">
                <a:solidFill>
                  <a:schemeClr val="accent1">
                    <a:lumMod val="75000"/>
                  </a:schemeClr>
                </a:solidFill>
                <a:latin typeface="Kenzo" pitchFamily="50" charset="0"/>
              </a:rPr>
              <a:t> </a:t>
            </a:r>
            <a:r>
              <a:rPr lang="it-IT" b="1" dirty="0" err="1" smtClean="0">
                <a:solidFill>
                  <a:schemeClr val="accent1">
                    <a:lumMod val="75000"/>
                  </a:schemeClr>
                </a:solidFill>
                <a:latin typeface="Kenzo" pitchFamily="50" charset="0"/>
              </a:rPr>
              <a:t>realism</a:t>
            </a:r>
            <a:r>
              <a:rPr lang="it-IT" b="1" dirty="0" smtClean="0">
                <a:solidFill>
                  <a:schemeClr val="accent1">
                    <a:lumMod val="75000"/>
                  </a:schemeClr>
                </a:solidFill>
                <a:latin typeface="Kenzo" pitchFamily="50" charset="0"/>
              </a:rPr>
              <a:t> </a:t>
            </a:r>
            <a:r>
              <a:rPr lang="it-IT" dirty="0" smtClean="0">
                <a:solidFill>
                  <a:schemeClr val="accent1">
                    <a:lumMod val="75000"/>
                  </a:schemeClr>
                </a:solidFill>
                <a:latin typeface="Kenzo" pitchFamily="50" charset="0"/>
              </a:rPr>
              <a:t>( the </a:t>
            </a:r>
            <a:r>
              <a:rPr lang="it-IT" dirty="0" err="1" smtClean="0">
                <a:solidFill>
                  <a:schemeClr val="accent1">
                    <a:lumMod val="75000"/>
                  </a:schemeClr>
                </a:solidFill>
                <a:latin typeface="Kenzo" pitchFamily="50" charset="0"/>
              </a:rPr>
              <a:t>sinking</a:t>
            </a:r>
            <a:r>
              <a:rPr lang="it-IT" dirty="0" smtClean="0">
                <a:solidFill>
                  <a:schemeClr val="accent1">
                    <a:lumMod val="75000"/>
                  </a:schemeClr>
                </a:solidFill>
                <a:latin typeface="Kenzo" pitchFamily="50" charset="0"/>
              </a:rPr>
              <a:t> of the boat) + </a:t>
            </a:r>
            <a:r>
              <a:rPr lang="it-IT" b="1" dirty="0" err="1" smtClean="0">
                <a:solidFill>
                  <a:schemeClr val="accent1">
                    <a:lumMod val="75000"/>
                  </a:schemeClr>
                </a:solidFill>
                <a:latin typeface="Kenzo" pitchFamily="50" charset="0"/>
              </a:rPr>
              <a:t>allegory</a:t>
            </a:r>
            <a:r>
              <a:rPr lang="it-IT" dirty="0" smtClean="0">
                <a:solidFill>
                  <a:schemeClr val="accent1">
                    <a:lumMod val="75000"/>
                  </a:schemeClr>
                </a:solidFill>
                <a:latin typeface="Kenzo" pitchFamily="50" charset="0"/>
              </a:rPr>
              <a:t> (the </a:t>
            </a:r>
            <a:r>
              <a:rPr lang="it-IT" dirty="0" err="1" smtClean="0">
                <a:solidFill>
                  <a:schemeClr val="accent1">
                    <a:lumMod val="75000"/>
                  </a:schemeClr>
                </a:solidFill>
                <a:latin typeface="Kenzo" pitchFamily="50" charset="0"/>
              </a:rPr>
              <a:t>reference</a:t>
            </a:r>
            <a:r>
              <a:rPr lang="it-IT" dirty="0" smtClean="0">
                <a:solidFill>
                  <a:schemeClr val="accent1">
                    <a:lumMod val="75000"/>
                  </a:schemeClr>
                </a:solidFill>
                <a:latin typeface="Kenzo" pitchFamily="50" charset="0"/>
              </a:rPr>
              <a:t> to </a:t>
            </a:r>
            <a:r>
              <a:rPr lang="it-IT" dirty="0" smtClean="0">
                <a:solidFill>
                  <a:schemeClr val="accent1">
                    <a:lumMod val="75000"/>
                  </a:schemeClr>
                </a:solidFill>
                <a:latin typeface="Kenzo" pitchFamily="50" charset="0"/>
              </a:rPr>
              <a:t>Fata </a:t>
            </a:r>
            <a:r>
              <a:rPr lang="it-IT" dirty="0">
                <a:solidFill>
                  <a:schemeClr val="accent1">
                    <a:lumMod val="75000"/>
                  </a:schemeClr>
                </a:solidFill>
                <a:latin typeface="Kenzo" pitchFamily="50" charset="0"/>
              </a:rPr>
              <a:t>M</a:t>
            </a:r>
            <a:r>
              <a:rPr lang="it-IT" dirty="0" smtClean="0">
                <a:solidFill>
                  <a:schemeClr val="accent1">
                    <a:lumMod val="75000"/>
                  </a:schemeClr>
                </a:solidFill>
                <a:latin typeface="Kenzo" pitchFamily="50" charset="0"/>
              </a:rPr>
              <a:t>organa</a:t>
            </a:r>
            <a:r>
              <a:rPr lang="it-IT" dirty="0" smtClean="0">
                <a:solidFill>
                  <a:schemeClr val="accent1">
                    <a:lumMod val="75000"/>
                  </a:schemeClr>
                </a:solidFill>
                <a:latin typeface="Kenzo" pitchFamily="50" charset="0"/>
              </a:rPr>
              <a:t>)</a:t>
            </a:r>
          </a:p>
          <a:p>
            <a:pPr>
              <a:buNone/>
            </a:pPr>
            <a:r>
              <a:rPr lang="it-IT" dirty="0" smtClean="0">
                <a:solidFill>
                  <a:schemeClr val="accent1">
                    <a:lumMod val="75000"/>
                  </a:schemeClr>
                </a:solidFill>
                <a:latin typeface="Kenzo" pitchFamily="50" charset="0"/>
              </a:rPr>
              <a:t>    -&gt; </a:t>
            </a:r>
            <a:r>
              <a:rPr lang="it-IT" dirty="0" err="1" smtClean="0">
                <a:solidFill>
                  <a:schemeClr val="accent1">
                    <a:lumMod val="75000"/>
                  </a:schemeClr>
                </a:solidFill>
                <a:latin typeface="Kenzo" pitchFamily="50" charset="0"/>
              </a:rPr>
              <a:t>through</a:t>
            </a:r>
            <a:r>
              <a:rPr lang="it-IT" dirty="0" smtClean="0">
                <a:solidFill>
                  <a:schemeClr val="accent1">
                    <a:lumMod val="75000"/>
                  </a:schemeClr>
                </a:solidFill>
                <a:latin typeface="Kenzo" pitchFamily="50" charset="0"/>
              </a:rPr>
              <a:t> the </a:t>
            </a:r>
            <a:r>
              <a:rPr lang="it-IT" dirty="0" err="1" smtClean="0">
                <a:solidFill>
                  <a:schemeClr val="accent1">
                    <a:lumMod val="75000"/>
                  </a:schemeClr>
                </a:solidFill>
                <a:latin typeface="Kenzo" pitchFamily="50" charset="0"/>
              </a:rPr>
              <a:t>foam</a:t>
            </a:r>
            <a:r>
              <a:rPr lang="it-IT" dirty="0" smtClean="0">
                <a:solidFill>
                  <a:schemeClr val="accent1">
                    <a:lumMod val="75000"/>
                  </a:schemeClr>
                </a:solidFill>
                <a:latin typeface="Kenzo" pitchFamily="50" charset="0"/>
              </a:rPr>
              <a:t> and the </a:t>
            </a:r>
            <a:r>
              <a:rPr lang="it-IT" dirty="0" err="1" smtClean="0">
                <a:solidFill>
                  <a:schemeClr val="accent1">
                    <a:lumMod val="75000"/>
                  </a:schemeClr>
                </a:solidFill>
                <a:latin typeface="Kenzo" pitchFamily="50" charset="0"/>
              </a:rPr>
              <a:t>sea</a:t>
            </a:r>
            <a:r>
              <a:rPr lang="it-IT" dirty="0" smtClean="0">
                <a:solidFill>
                  <a:schemeClr val="accent1">
                    <a:lumMod val="75000"/>
                  </a:schemeClr>
                </a:solidFill>
                <a:latin typeface="Kenzo" pitchFamily="50" charset="0"/>
              </a:rPr>
              <a:t> </a:t>
            </a:r>
            <a:r>
              <a:rPr lang="it-IT" dirty="0" err="1" smtClean="0">
                <a:solidFill>
                  <a:schemeClr val="accent1">
                    <a:lumMod val="75000"/>
                  </a:schemeClr>
                </a:solidFill>
                <a:latin typeface="Kenzo" pitchFamily="50" charset="0"/>
              </a:rPr>
              <a:t>turbulence</a:t>
            </a:r>
            <a:r>
              <a:rPr lang="it-IT" dirty="0" smtClean="0">
                <a:solidFill>
                  <a:schemeClr val="accent1">
                    <a:lumMod val="75000"/>
                  </a:schemeClr>
                </a:solidFill>
                <a:latin typeface="Kenzo" pitchFamily="50" charset="0"/>
              </a:rPr>
              <a:t> the </a:t>
            </a:r>
            <a:r>
              <a:rPr lang="it-IT" dirty="0" err="1" smtClean="0">
                <a:solidFill>
                  <a:schemeClr val="accent1">
                    <a:lumMod val="75000"/>
                  </a:schemeClr>
                </a:solidFill>
                <a:latin typeface="Kenzo" pitchFamily="50" charset="0"/>
              </a:rPr>
              <a:t>crew</a:t>
            </a:r>
            <a:r>
              <a:rPr lang="it-IT" dirty="0" smtClean="0">
                <a:solidFill>
                  <a:schemeClr val="accent1">
                    <a:lumMod val="75000"/>
                  </a:schemeClr>
                </a:solidFill>
                <a:latin typeface="Kenzo" pitchFamily="50" charset="0"/>
              </a:rPr>
              <a:t> </a:t>
            </a:r>
            <a:r>
              <a:rPr lang="it-IT" dirty="0" err="1" smtClean="0">
                <a:solidFill>
                  <a:schemeClr val="accent1">
                    <a:lumMod val="75000"/>
                  </a:schemeClr>
                </a:solidFill>
                <a:latin typeface="Kenzo" pitchFamily="50" charset="0"/>
              </a:rPr>
              <a:t>saw</a:t>
            </a:r>
            <a:r>
              <a:rPr lang="it-IT" dirty="0" smtClean="0">
                <a:solidFill>
                  <a:schemeClr val="accent1">
                    <a:lumMod val="75000"/>
                  </a:schemeClr>
                </a:solidFill>
                <a:latin typeface="Kenzo" pitchFamily="50" charset="0"/>
              </a:rPr>
              <a:t> the side of the </a:t>
            </a:r>
            <a:r>
              <a:rPr lang="it-IT" dirty="0" err="1" smtClean="0">
                <a:solidFill>
                  <a:schemeClr val="accent1">
                    <a:lumMod val="75000"/>
                  </a:schemeClr>
                </a:solidFill>
                <a:latin typeface="Kenzo" pitchFamily="50" charset="0"/>
              </a:rPr>
              <a:t>sinking</a:t>
            </a:r>
            <a:r>
              <a:rPr lang="it-IT" dirty="0" smtClean="0">
                <a:solidFill>
                  <a:schemeClr val="accent1">
                    <a:lumMod val="75000"/>
                  </a:schemeClr>
                </a:solidFill>
                <a:latin typeface="Kenzo" pitchFamily="50" charset="0"/>
              </a:rPr>
              <a:t> </a:t>
            </a:r>
            <a:r>
              <a:rPr lang="it-IT" dirty="0" err="1" smtClean="0">
                <a:solidFill>
                  <a:schemeClr val="accent1">
                    <a:lumMod val="75000"/>
                  </a:schemeClr>
                </a:solidFill>
                <a:latin typeface="Kenzo" pitchFamily="50" charset="0"/>
              </a:rPr>
              <a:t>ship</a:t>
            </a:r>
            <a:r>
              <a:rPr lang="it-IT" dirty="0" smtClean="0">
                <a:solidFill>
                  <a:schemeClr val="accent1">
                    <a:lumMod val="75000"/>
                  </a:schemeClr>
                </a:solidFill>
                <a:latin typeface="Kenzo" pitchFamily="50" charset="0"/>
              </a:rPr>
              <a:t>, </a:t>
            </a:r>
            <a:r>
              <a:rPr lang="it-IT" dirty="0" err="1" smtClean="0">
                <a:solidFill>
                  <a:schemeClr val="accent1">
                    <a:lumMod val="75000"/>
                  </a:schemeClr>
                </a:solidFill>
                <a:latin typeface="Kenzo" pitchFamily="50" charset="0"/>
              </a:rPr>
              <a:t>looking</a:t>
            </a:r>
            <a:r>
              <a:rPr lang="it-IT" dirty="0" smtClean="0">
                <a:solidFill>
                  <a:schemeClr val="accent1">
                    <a:lumMod val="75000"/>
                  </a:schemeClr>
                </a:solidFill>
                <a:latin typeface="Kenzo" pitchFamily="50" charset="0"/>
              </a:rPr>
              <a:t> </a:t>
            </a:r>
            <a:r>
              <a:rPr lang="it-IT" dirty="0" err="1" smtClean="0">
                <a:solidFill>
                  <a:schemeClr val="accent1">
                    <a:lumMod val="75000"/>
                  </a:schemeClr>
                </a:solidFill>
                <a:latin typeface="Kenzo" pitchFamily="50" charset="0"/>
              </a:rPr>
              <a:t>like</a:t>
            </a:r>
            <a:r>
              <a:rPr lang="it-IT" dirty="0" smtClean="0">
                <a:solidFill>
                  <a:schemeClr val="accent1">
                    <a:lumMod val="75000"/>
                  </a:schemeClr>
                </a:solidFill>
                <a:latin typeface="Kenzo" pitchFamily="50" charset="0"/>
              </a:rPr>
              <a:t> a </a:t>
            </a:r>
            <a:r>
              <a:rPr lang="it-IT" dirty="0" err="1" smtClean="0">
                <a:solidFill>
                  <a:schemeClr val="accent1">
                    <a:lumMod val="75000"/>
                  </a:schemeClr>
                </a:solidFill>
                <a:latin typeface="Kenzo" pitchFamily="50" charset="0"/>
              </a:rPr>
              <a:t>phantom</a:t>
            </a:r>
            <a:r>
              <a:rPr lang="it-IT" dirty="0" smtClean="0">
                <a:solidFill>
                  <a:schemeClr val="accent1">
                    <a:lumMod val="75000"/>
                  </a:schemeClr>
                </a:solidFill>
                <a:latin typeface="Kenzo" pitchFamily="50" charset="0"/>
              </a:rPr>
              <a:t>- </a:t>
            </a:r>
            <a:r>
              <a:rPr lang="it-IT" dirty="0" err="1" smtClean="0">
                <a:solidFill>
                  <a:schemeClr val="accent1">
                    <a:lumMod val="75000"/>
                  </a:schemeClr>
                </a:solidFill>
                <a:latin typeface="Kenzo" pitchFamily="50" charset="0"/>
              </a:rPr>
              <a:t>as</a:t>
            </a:r>
            <a:r>
              <a:rPr lang="it-IT" dirty="0" smtClean="0">
                <a:solidFill>
                  <a:schemeClr val="accent1">
                    <a:lumMod val="75000"/>
                  </a:schemeClr>
                </a:solidFill>
                <a:latin typeface="Kenzo" pitchFamily="50" charset="0"/>
              </a:rPr>
              <a:t> in the </a:t>
            </a:r>
            <a:r>
              <a:rPr lang="it-IT" dirty="0" err="1" smtClean="0">
                <a:solidFill>
                  <a:schemeClr val="accent1">
                    <a:lumMod val="75000"/>
                  </a:schemeClr>
                </a:solidFill>
                <a:latin typeface="Kenzo" pitchFamily="50" charset="0"/>
              </a:rPr>
              <a:t>mirage</a:t>
            </a:r>
            <a:r>
              <a:rPr lang="it-IT" dirty="0" smtClean="0">
                <a:solidFill>
                  <a:schemeClr val="accent1">
                    <a:lumMod val="75000"/>
                  </a:schemeClr>
                </a:solidFill>
                <a:latin typeface="Kenzo" pitchFamily="50" charset="0"/>
              </a:rPr>
              <a:t> at </a:t>
            </a:r>
            <a:r>
              <a:rPr lang="it-IT" dirty="0" err="1" smtClean="0">
                <a:solidFill>
                  <a:schemeClr val="accent1">
                    <a:lumMod val="75000"/>
                  </a:schemeClr>
                </a:solidFill>
                <a:latin typeface="Kenzo" pitchFamily="50" charset="0"/>
              </a:rPr>
              <a:t>sea</a:t>
            </a:r>
            <a:r>
              <a:rPr lang="it-IT" dirty="0" smtClean="0">
                <a:solidFill>
                  <a:schemeClr val="accent1">
                    <a:lumMod val="75000"/>
                  </a:schemeClr>
                </a:solidFill>
                <a:latin typeface="Kenzo" pitchFamily="50" charset="0"/>
              </a:rPr>
              <a:t> </a:t>
            </a:r>
            <a:r>
              <a:rPr lang="it-IT" dirty="0" err="1" smtClean="0">
                <a:solidFill>
                  <a:schemeClr val="accent1">
                    <a:lumMod val="75000"/>
                  </a:schemeClr>
                </a:solidFill>
                <a:latin typeface="Kenzo" pitchFamily="50" charset="0"/>
              </a:rPr>
              <a:t>known</a:t>
            </a:r>
            <a:r>
              <a:rPr lang="it-IT" dirty="0" smtClean="0">
                <a:solidFill>
                  <a:schemeClr val="accent1">
                    <a:lumMod val="75000"/>
                  </a:schemeClr>
                </a:solidFill>
                <a:latin typeface="Kenzo" pitchFamily="50" charset="0"/>
              </a:rPr>
              <a:t> </a:t>
            </a:r>
            <a:r>
              <a:rPr lang="it-IT" dirty="0" err="1" smtClean="0">
                <a:solidFill>
                  <a:schemeClr val="accent1">
                    <a:lumMod val="75000"/>
                  </a:schemeClr>
                </a:solidFill>
                <a:latin typeface="Kenzo" pitchFamily="50" charset="0"/>
              </a:rPr>
              <a:t>as</a:t>
            </a:r>
            <a:r>
              <a:rPr lang="it-IT" dirty="0" smtClean="0">
                <a:solidFill>
                  <a:schemeClr val="accent1">
                    <a:lumMod val="75000"/>
                  </a:schemeClr>
                </a:solidFill>
                <a:latin typeface="Kenzo" pitchFamily="50" charset="0"/>
              </a:rPr>
              <a:t> </a:t>
            </a:r>
            <a:r>
              <a:rPr lang="it-IT" dirty="0" smtClean="0">
                <a:solidFill>
                  <a:schemeClr val="accent1">
                    <a:lumMod val="75000"/>
                  </a:schemeClr>
                </a:solidFill>
                <a:latin typeface="Kenzo" pitchFamily="50" charset="0"/>
              </a:rPr>
              <a:t>Fata </a:t>
            </a:r>
            <a:r>
              <a:rPr lang="it-IT" dirty="0">
                <a:solidFill>
                  <a:schemeClr val="accent1">
                    <a:lumMod val="75000"/>
                  </a:schemeClr>
                </a:solidFill>
                <a:latin typeface="Kenzo" pitchFamily="50" charset="0"/>
              </a:rPr>
              <a:t>M</a:t>
            </a:r>
            <a:r>
              <a:rPr lang="it-IT" dirty="0" smtClean="0">
                <a:solidFill>
                  <a:schemeClr val="accent1">
                    <a:lumMod val="75000"/>
                  </a:schemeClr>
                </a:solidFill>
                <a:latin typeface="Kenzo" pitchFamily="50" charset="0"/>
              </a:rPr>
              <a:t>organa </a:t>
            </a:r>
            <a:endParaRPr lang="it-IT" dirty="0">
              <a:solidFill>
                <a:schemeClr val="accent1">
                  <a:lumMod val="75000"/>
                </a:schemeClr>
              </a:solidFill>
              <a:latin typeface="Kenzo" pitchFamily="50" charset="0"/>
            </a:endParaRPr>
          </a:p>
        </p:txBody>
      </p:sp>
      <p:pic>
        <p:nvPicPr>
          <p:cNvPr id="9" name="Immagine 8" descr="source.gif"/>
          <p:cNvPicPr>
            <a:picLocks noChangeAspect="1"/>
          </p:cNvPicPr>
          <p:nvPr/>
        </p:nvPicPr>
        <p:blipFill>
          <a:blip r:embed="rId2" cstate="print"/>
          <a:stretch>
            <a:fillRect/>
          </a:stretch>
        </p:blipFill>
        <p:spPr>
          <a:xfrm>
            <a:off x="5004048" y="3645024"/>
            <a:ext cx="3635896" cy="3056886"/>
          </a:xfrm>
          <a:prstGeom prst="ellipse">
            <a:avLst/>
          </a:prstGeom>
          <a:ln>
            <a:noFill/>
          </a:ln>
          <a:effectLst>
            <a:softEdge rad="112500"/>
          </a:effectLst>
        </p:spPr>
      </p:pic>
      <p:cxnSp>
        <p:nvCxnSpPr>
          <p:cNvPr id="10" name="Connettore 2 9"/>
          <p:cNvCxnSpPr/>
          <p:nvPr/>
        </p:nvCxnSpPr>
        <p:spPr>
          <a:xfrm flipV="1">
            <a:off x="5004048" y="2924944"/>
            <a:ext cx="792088" cy="86409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3" name="CasellaDiTesto 12"/>
          <p:cNvSpPr txBox="1"/>
          <p:nvPr/>
        </p:nvSpPr>
        <p:spPr>
          <a:xfrm>
            <a:off x="5868144" y="1268760"/>
            <a:ext cx="3096344" cy="224676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400" i="1" dirty="0" smtClean="0"/>
              <a:t>‘’Towards thee I roll, thou all-destroying but </a:t>
            </a:r>
            <a:r>
              <a:rPr lang="en-US" sz="1400" i="1" dirty="0" err="1" smtClean="0"/>
              <a:t>unconquering</a:t>
            </a:r>
            <a:r>
              <a:rPr lang="en-US" sz="1400" i="1" dirty="0" smtClean="0"/>
              <a:t> whale; to the last I grapple with thee; from hell’s heart I stab at thee; for hate’s sake I spit my last breath at thee. Sink all coffins and all hearses to one common pool! and since neither can be mine, let me then tow to pieces, while still chasing thee, though tied to thee, thou damned whale! Thus, I give up the spear!’’</a:t>
            </a:r>
            <a:endParaRPr lang="it-IT" sz="1400"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1000" fill="hold"/>
                                        <p:tgtEl>
                                          <p:spTgt spid="3">
                                            <p:bg/>
                                          </p:spTgt>
                                        </p:tgtEl>
                                        <p:attrNameLst>
                                          <p:attrName>ppt_w</p:attrName>
                                        </p:attrNameLst>
                                      </p:cBhvr>
                                      <p:tavLst>
                                        <p:tav tm="0">
                                          <p:val>
                                            <p:strVal val="#ppt_w*0.70"/>
                                          </p:val>
                                        </p:tav>
                                        <p:tav tm="100000">
                                          <p:val>
                                            <p:strVal val="#ppt_w"/>
                                          </p:val>
                                        </p:tav>
                                      </p:tavLst>
                                    </p:anim>
                                    <p:anim calcmode="lin" valueType="num">
                                      <p:cBhvr>
                                        <p:cTn id="15" dur="1000" fill="hold"/>
                                        <p:tgtEl>
                                          <p:spTgt spid="3">
                                            <p:bg/>
                                          </p:spTgt>
                                        </p:tgtEl>
                                        <p:attrNameLst>
                                          <p:attrName>ppt_h</p:attrName>
                                        </p:attrNameLst>
                                      </p:cBhvr>
                                      <p:tavLst>
                                        <p:tav tm="0">
                                          <p:val>
                                            <p:strVal val="#ppt_h"/>
                                          </p:val>
                                        </p:tav>
                                        <p:tav tm="100000">
                                          <p:val>
                                            <p:strVal val="#ppt_h"/>
                                          </p:val>
                                        </p:tav>
                                      </p:tavLst>
                                    </p:anim>
                                    <p:animEffect transition="in" filter="fade">
                                      <p:cBhvr>
                                        <p:cTn id="16" dur="10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900" decel="100000" fill="hold"/>
                                        <p:tgtEl>
                                          <p:spTgt spid="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Film tagliato.avi">
            <a:hlinkClick r:id="" action="ppaction://media"/>
          </p:cNvPr>
          <p:cNvPicPr>
            <a:picLocks noGrp="1" noRot="1" noChangeAspect="1"/>
          </p:cNvPicPr>
          <p:nvPr>
            <p:ph idx="1"/>
            <a:videoFile r:link="rId1"/>
          </p:nvPr>
        </p:nvPicPr>
        <p:blipFill>
          <a:blip r:embed="rId3" cstate="print"/>
          <a:stretch>
            <a:fillRect/>
          </a:stretch>
        </p:blipFill>
        <p:spPr>
          <a:xfrm>
            <a:off x="683568" y="260648"/>
            <a:ext cx="8064896" cy="6451917"/>
          </a:xfrm>
          <a:prstGeom prst="rect">
            <a:avLst/>
          </a:prstGeom>
        </p:spPr>
      </p:pic>
    </p:spTree>
  </p:cSld>
  <p:clrMapOvr>
    <a:masterClrMapping/>
  </p:clrMapOvr>
  <p:transition>
    <p:newsflash/>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5616" y="0"/>
            <a:ext cx="7365504" cy="908720"/>
          </a:xfrm>
        </p:spPr>
        <p:txBody>
          <a:bodyPr>
            <a:prstTxWarp prst="textDeflate">
              <a:avLst/>
            </a:prstTxWarp>
            <a:normAutofit fontScale="90000"/>
          </a:bodyPr>
          <a:lstStyle/>
          <a:p>
            <a:r>
              <a:rPr lang="it-IT" b="1" dirty="0" smtClean="0">
                <a:solidFill>
                  <a:schemeClr val="tx2">
                    <a:lumMod val="75000"/>
                  </a:schemeClr>
                </a:solidFill>
                <a:latin typeface="Kenzo" pitchFamily="50" charset="0"/>
              </a:rPr>
              <a:t>Ralph Ellison(1914-1994)</a:t>
            </a:r>
            <a:endParaRPr lang="it-IT" b="1" dirty="0">
              <a:solidFill>
                <a:schemeClr val="tx2">
                  <a:lumMod val="75000"/>
                </a:schemeClr>
              </a:solidFill>
              <a:latin typeface="Kenzo" pitchFamily="50" charset="0"/>
            </a:endParaRPr>
          </a:p>
        </p:txBody>
      </p:sp>
      <p:sp>
        <p:nvSpPr>
          <p:cNvPr id="3" name="Segnaposto contenuto 2"/>
          <p:cNvSpPr>
            <a:spLocks noGrp="1"/>
          </p:cNvSpPr>
          <p:nvPr>
            <p:ph idx="1"/>
          </p:nvPr>
        </p:nvSpPr>
        <p:spPr>
          <a:xfrm>
            <a:off x="179512" y="836712"/>
            <a:ext cx="8964488" cy="2952328"/>
          </a:xfrm>
        </p:spPr>
        <p:txBody>
          <a:bodyPr>
            <a:normAutofit fontScale="77500" lnSpcReduction="20000"/>
          </a:bodyPr>
          <a:lstStyle/>
          <a:p>
            <a:r>
              <a:rPr lang="it-IT" sz="2400" dirty="0" smtClean="0">
                <a:solidFill>
                  <a:schemeClr val="tx2">
                    <a:lumMod val="75000"/>
                  </a:schemeClr>
                </a:solidFill>
                <a:latin typeface="Kenzo" pitchFamily="50" charset="0"/>
              </a:rPr>
              <a:t>He </a:t>
            </a:r>
            <a:r>
              <a:rPr lang="it-IT" sz="2400" dirty="0" err="1" smtClean="0">
                <a:solidFill>
                  <a:schemeClr val="tx2">
                    <a:lumMod val="75000"/>
                  </a:schemeClr>
                </a:solidFill>
                <a:latin typeface="Kenzo" pitchFamily="50" charset="0"/>
              </a:rPr>
              <a:t>left</a:t>
            </a:r>
            <a:r>
              <a:rPr lang="it-IT" sz="2400" dirty="0" smtClean="0">
                <a:solidFill>
                  <a:schemeClr val="tx2">
                    <a:lumMod val="75000"/>
                  </a:schemeClr>
                </a:solidFill>
                <a:latin typeface="Kenzo" pitchFamily="50" charset="0"/>
              </a:rPr>
              <a:t> </a:t>
            </a:r>
            <a:r>
              <a:rPr lang="it-IT" sz="2400" dirty="0" err="1" smtClean="0">
                <a:solidFill>
                  <a:schemeClr val="tx2">
                    <a:lumMod val="75000"/>
                  </a:schemeClr>
                </a:solidFill>
                <a:latin typeface="Kenzo" pitchFamily="50" charset="0"/>
              </a:rPr>
              <a:t>his</a:t>
            </a:r>
            <a:r>
              <a:rPr lang="it-IT" sz="2400" dirty="0" smtClean="0">
                <a:solidFill>
                  <a:schemeClr val="tx2">
                    <a:lumMod val="75000"/>
                  </a:schemeClr>
                </a:solidFill>
                <a:latin typeface="Kenzo" pitchFamily="50" charset="0"/>
              </a:rPr>
              <a:t> </a:t>
            </a:r>
            <a:r>
              <a:rPr lang="it-IT" sz="2400" dirty="0" err="1" smtClean="0">
                <a:solidFill>
                  <a:schemeClr val="tx2">
                    <a:lumMod val="75000"/>
                  </a:schemeClr>
                </a:solidFill>
                <a:latin typeface="Kenzo" pitchFamily="50" charset="0"/>
              </a:rPr>
              <a:t>studies</a:t>
            </a:r>
            <a:r>
              <a:rPr lang="it-IT" sz="2400" dirty="0" smtClean="0">
                <a:solidFill>
                  <a:schemeClr val="tx2">
                    <a:lumMod val="75000"/>
                  </a:schemeClr>
                </a:solidFill>
                <a:latin typeface="Kenzo" pitchFamily="50" charset="0"/>
              </a:rPr>
              <a:t> in music </a:t>
            </a:r>
            <a:r>
              <a:rPr lang="it-IT" sz="2400" dirty="0" err="1" smtClean="0">
                <a:solidFill>
                  <a:schemeClr val="tx2">
                    <a:lumMod val="75000"/>
                  </a:schemeClr>
                </a:solidFill>
                <a:latin typeface="Kenzo" pitchFamily="50" charset="0"/>
              </a:rPr>
              <a:t>composition</a:t>
            </a:r>
            <a:r>
              <a:rPr lang="it-IT" sz="2400" dirty="0" smtClean="0">
                <a:solidFill>
                  <a:schemeClr val="tx2">
                    <a:lumMod val="75000"/>
                  </a:schemeClr>
                </a:solidFill>
                <a:latin typeface="Kenzo" pitchFamily="50" charset="0"/>
              </a:rPr>
              <a:t> </a:t>
            </a:r>
            <a:r>
              <a:rPr lang="it-IT" sz="2400" dirty="0" err="1" smtClean="0">
                <a:solidFill>
                  <a:schemeClr val="tx2">
                    <a:lumMod val="75000"/>
                  </a:schemeClr>
                </a:solidFill>
                <a:latin typeface="Kenzo" pitchFamily="50" charset="0"/>
              </a:rPr>
              <a:t>at</a:t>
            </a:r>
            <a:r>
              <a:rPr lang="it-IT" sz="2400" dirty="0" smtClean="0">
                <a:solidFill>
                  <a:schemeClr val="tx2">
                    <a:lumMod val="75000"/>
                  </a:schemeClr>
                </a:solidFill>
                <a:latin typeface="Kenzo" pitchFamily="50" charset="0"/>
              </a:rPr>
              <a:t> </a:t>
            </a:r>
            <a:r>
              <a:rPr lang="it-IT" sz="2400" dirty="0" err="1">
                <a:solidFill>
                  <a:schemeClr val="tx2">
                    <a:lumMod val="75000"/>
                  </a:schemeClr>
                </a:solidFill>
                <a:latin typeface="Kenzo" pitchFamily="50" charset="0"/>
              </a:rPr>
              <a:t>T</a:t>
            </a:r>
            <a:r>
              <a:rPr lang="it-IT" sz="2400" dirty="0" err="1" smtClean="0">
                <a:solidFill>
                  <a:schemeClr val="tx2">
                    <a:lumMod val="75000"/>
                  </a:schemeClr>
                </a:solidFill>
                <a:latin typeface="Kenzo" pitchFamily="50" charset="0"/>
              </a:rPr>
              <a:t>uskegee</a:t>
            </a:r>
            <a:r>
              <a:rPr lang="it-IT" sz="2400" dirty="0" smtClean="0">
                <a:solidFill>
                  <a:schemeClr val="tx2">
                    <a:lumMod val="75000"/>
                  </a:schemeClr>
                </a:solidFill>
                <a:latin typeface="Kenzo" pitchFamily="50" charset="0"/>
              </a:rPr>
              <a:t> </a:t>
            </a:r>
            <a:r>
              <a:rPr lang="it-IT" sz="2400" dirty="0" err="1">
                <a:solidFill>
                  <a:schemeClr val="tx2">
                    <a:lumMod val="75000"/>
                  </a:schemeClr>
                </a:solidFill>
                <a:latin typeface="Kenzo" pitchFamily="50" charset="0"/>
              </a:rPr>
              <a:t>I</a:t>
            </a:r>
            <a:r>
              <a:rPr lang="it-IT" sz="2400" dirty="0" err="1" smtClean="0">
                <a:solidFill>
                  <a:schemeClr val="tx2">
                    <a:lumMod val="75000"/>
                  </a:schemeClr>
                </a:solidFill>
                <a:latin typeface="Kenzo" pitchFamily="50" charset="0"/>
              </a:rPr>
              <a:t>nstitute</a:t>
            </a:r>
            <a:r>
              <a:rPr lang="it-IT" sz="2400" dirty="0" smtClean="0">
                <a:solidFill>
                  <a:schemeClr val="tx2">
                    <a:lumMod val="75000"/>
                  </a:schemeClr>
                </a:solidFill>
                <a:latin typeface="Kenzo" pitchFamily="50" charset="0"/>
              </a:rPr>
              <a:t> </a:t>
            </a:r>
            <a:r>
              <a:rPr lang="it-IT" sz="2400" dirty="0" smtClean="0">
                <a:solidFill>
                  <a:schemeClr val="tx2">
                    <a:lumMod val="75000"/>
                  </a:schemeClr>
                </a:solidFill>
                <a:latin typeface="Kenzo" pitchFamily="50" charset="0"/>
              </a:rPr>
              <a:t>in </a:t>
            </a:r>
            <a:r>
              <a:rPr lang="it-IT" sz="2400" dirty="0">
                <a:solidFill>
                  <a:schemeClr val="tx2">
                    <a:lumMod val="75000"/>
                  </a:schemeClr>
                </a:solidFill>
                <a:latin typeface="Kenzo" pitchFamily="50" charset="0"/>
              </a:rPr>
              <a:t>A</a:t>
            </a:r>
            <a:r>
              <a:rPr lang="it-IT" sz="2400" dirty="0" smtClean="0">
                <a:solidFill>
                  <a:schemeClr val="tx2">
                    <a:lumMod val="75000"/>
                  </a:schemeClr>
                </a:solidFill>
                <a:latin typeface="Kenzo" pitchFamily="50" charset="0"/>
              </a:rPr>
              <a:t>labama </a:t>
            </a:r>
            <a:r>
              <a:rPr lang="it-IT" sz="2400" dirty="0" err="1" smtClean="0">
                <a:solidFill>
                  <a:schemeClr val="tx2">
                    <a:lumMod val="75000"/>
                  </a:schemeClr>
                </a:solidFill>
                <a:latin typeface="Kenzo" pitchFamily="50" charset="0"/>
              </a:rPr>
              <a:t>before</a:t>
            </a:r>
            <a:r>
              <a:rPr lang="it-IT" sz="2400" dirty="0" smtClean="0">
                <a:solidFill>
                  <a:schemeClr val="tx2">
                    <a:lumMod val="75000"/>
                  </a:schemeClr>
                </a:solidFill>
                <a:latin typeface="Kenzo" pitchFamily="50" charset="0"/>
              </a:rPr>
              <a:t> </a:t>
            </a:r>
            <a:r>
              <a:rPr lang="it-IT" sz="2400" dirty="0" err="1" smtClean="0">
                <a:solidFill>
                  <a:schemeClr val="tx2">
                    <a:lumMod val="75000"/>
                  </a:schemeClr>
                </a:solidFill>
                <a:latin typeface="Kenzo" pitchFamily="50" charset="0"/>
              </a:rPr>
              <a:t>taking</a:t>
            </a:r>
            <a:r>
              <a:rPr lang="it-IT" sz="2400" dirty="0" smtClean="0">
                <a:solidFill>
                  <a:schemeClr val="tx2">
                    <a:lumMod val="75000"/>
                  </a:schemeClr>
                </a:solidFill>
                <a:latin typeface="Kenzo" pitchFamily="50" charset="0"/>
              </a:rPr>
              <a:t> </a:t>
            </a:r>
            <a:r>
              <a:rPr lang="it-IT" sz="2400" dirty="0" err="1" smtClean="0">
                <a:solidFill>
                  <a:schemeClr val="tx2">
                    <a:lumMod val="75000"/>
                  </a:schemeClr>
                </a:solidFill>
                <a:latin typeface="Kenzo" pitchFamily="50" charset="0"/>
              </a:rPr>
              <a:t>his</a:t>
            </a:r>
            <a:r>
              <a:rPr lang="it-IT" sz="2400" dirty="0" smtClean="0">
                <a:solidFill>
                  <a:schemeClr val="tx2">
                    <a:lumMod val="75000"/>
                  </a:schemeClr>
                </a:solidFill>
                <a:latin typeface="Kenzo" pitchFamily="50" charset="0"/>
              </a:rPr>
              <a:t> </a:t>
            </a:r>
            <a:r>
              <a:rPr lang="it-IT" sz="2400" dirty="0" err="1" smtClean="0">
                <a:solidFill>
                  <a:schemeClr val="tx2">
                    <a:lumMod val="75000"/>
                  </a:schemeClr>
                </a:solidFill>
                <a:latin typeface="Kenzo" pitchFamily="50" charset="0"/>
              </a:rPr>
              <a:t>degree</a:t>
            </a:r>
            <a:r>
              <a:rPr lang="it-IT" sz="2400" dirty="0" smtClean="0">
                <a:solidFill>
                  <a:schemeClr val="tx2">
                    <a:lumMod val="75000"/>
                  </a:schemeClr>
                </a:solidFill>
                <a:latin typeface="Kenzo" pitchFamily="50" charset="0"/>
              </a:rPr>
              <a:t> </a:t>
            </a:r>
            <a:r>
              <a:rPr lang="it-IT" sz="2400" dirty="0" err="1" smtClean="0">
                <a:solidFill>
                  <a:schemeClr val="tx2">
                    <a:lumMod val="75000"/>
                  </a:schemeClr>
                </a:solidFill>
                <a:latin typeface="Kenzo" pitchFamily="50" charset="0"/>
              </a:rPr>
              <a:t>because</a:t>
            </a:r>
            <a:r>
              <a:rPr lang="it-IT" sz="2400" dirty="0" smtClean="0">
                <a:solidFill>
                  <a:schemeClr val="tx2">
                    <a:lumMod val="75000"/>
                  </a:schemeClr>
                </a:solidFill>
                <a:latin typeface="Kenzo" pitchFamily="50" charset="0"/>
              </a:rPr>
              <a:t> of a </a:t>
            </a:r>
            <a:r>
              <a:rPr lang="it-IT" sz="2400" dirty="0" err="1" smtClean="0">
                <a:solidFill>
                  <a:schemeClr val="tx2">
                    <a:lumMod val="75000"/>
                  </a:schemeClr>
                </a:solidFill>
                <a:latin typeface="Kenzo" pitchFamily="50" charset="0"/>
              </a:rPr>
              <a:t>precarious</a:t>
            </a:r>
            <a:r>
              <a:rPr lang="it-IT" sz="2400" dirty="0" smtClean="0">
                <a:solidFill>
                  <a:schemeClr val="tx2">
                    <a:lumMod val="75000"/>
                  </a:schemeClr>
                </a:solidFill>
                <a:latin typeface="Kenzo" pitchFamily="50" charset="0"/>
              </a:rPr>
              <a:t> </a:t>
            </a:r>
            <a:r>
              <a:rPr lang="it-IT" sz="2400" dirty="0" err="1" smtClean="0">
                <a:solidFill>
                  <a:schemeClr val="tx2">
                    <a:lumMod val="75000"/>
                  </a:schemeClr>
                </a:solidFill>
                <a:latin typeface="Kenzo" pitchFamily="50" charset="0"/>
              </a:rPr>
              <a:t>financial</a:t>
            </a:r>
            <a:r>
              <a:rPr lang="it-IT" sz="2400" dirty="0" smtClean="0">
                <a:solidFill>
                  <a:schemeClr val="tx2">
                    <a:lumMod val="75000"/>
                  </a:schemeClr>
                </a:solidFill>
                <a:latin typeface="Kenzo" pitchFamily="50" charset="0"/>
              </a:rPr>
              <a:t> situation.</a:t>
            </a:r>
          </a:p>
          <a:p>
            <a:r>
              <a:rPr lang="it-IT" sz="2400" dirty="0" err="1" smtClean="0">
                <a:solidFill>
                  <a:schemeClr val="tx2">
                    <a:lumMod val="75000"/>
                  </a:schemeClr>
                </a:solidFill>
                <a:latin typeface="Kenzo" pitchFamily="50" charset="0"/>
              </a:rPr>
              <a:t>He</a:t>
            </a:r>
            <a:r>
              <a:rPr lang="it-IT" sz="2400" dirty="0" smtClean="0">
                <a:solidFill>
                  <a:schemeClr val="tx2">
                    <a:lumMod val="75000"/>
                  </a:schemeClr>
                </a:solidFill>
                <a:latin typeface="Kenzo" pitchFamily="50" charset="0"/>
              </a:rPr>
              <a:t> </a:t>
            </a:r>
            <a:r>
              <a:rPr lang="it-IT" sz="2400" dirty="0" err="1" smtClean="0">
                <a:solidFill>
                  <a:schemeClr val="tx2">
                    <a:lumMod val="75000"/>
                  </a:schemeClr>
                </a:solidFill>
                <a:latin typeface="Kenzo" pitchFamily="50" charset="0"/>
              </a:rPr>
              <a:t>moved</a:t>
            </a:r>
            <a:r>
              <a:rPr lang="it-IT" sz="2400" dirty="0" smtClean="0">
                <a:solidFill>
                  <a:schemeClr val="tx2">
                    <a:lumMod val="75000"/>
                  </a:schemeClr>
                </a:solidFill>
                <a:latin typeface="Kenzo" pitchFamily="50" charset="0"/>
              </a:rPr>
              <a:t> </a:t>
            </a:r>
            <a:r>
              <a:rPr lang="it-IT" sz="2400" dirty="0" err="1" smtClean="0">
                <a:solidFill>
                  <a:schemeClr val="tx2">
                    <a:lumMod val="75000"/>
                  </a:schemeClr>
                </a:solidFill>
                <a:latin typeface="Kenzo" pitchFamily="50" charset="0"/>
              </a:rPr>
              <a:t>to</a:t>
            </a:r>
            <a:r>
              <a:rPr lang="it-IT" sz="2400" dirty="0" smtClean="0">
                <a:solidFill>
                  <a:schemeClr val="tx2">
                    <a:lumMod val="75000"/>
                  </a:schemeClr>
                </a:solidFill>
                <a:latin typeface="Kenzo" pitchFamily="50" charset="0"/>
              </a:rPr>
              <a:t> New York </a:t>
            </a:r>
            <a:r>
              <a:rPr lang="it-IT" sz="2400" dirty="0" err="1" smtClean="0">
                <a:solidFill>
                  <a:schemeClr val="tx2">
                    <a:lumMod val="75000"/>
                  </a:schemeClr>
                </a:solidFill>
                <a:latin typeface="Kenzo" pitchFamily="50" charset="0"/>
              </a:rPr>
              <a:t>where</a:t>
            </a:r>
            <a:r>
              <a:rPr lang="it-IT" sz="2400" dirty="0" smtClean="0">
                <a:solidFill>
                  <a:schemeClr val="tx2">
                    <a:lumMod val="75000"/>
                  </a:schemeClr>
                </a:solidFill>
                <a:latin typeface="Kenzo" pitchFamily="50" charset="0"/>
              </a:rPr>
              <a:t> </a:t>
            </a:r>
            <a:r>
              <a:rPr lang="it-IT" sz="2400" dirty="0" err="1" smtClean="0">
                <a:solidFill>
                  <a:schemeClr val="tx2">
                    <a:lumMod val="75000"/>
                  </a:schemeClr>
                </a:solidFill>
                <a:latin typeface="Kenzo" pitchFamily="50" charset="0"/>
              </a:rPr>
              <a:t>he</a:t>
            </a:r>
            <a:r>
              <a:rPr lang="it-IT" sz="2400" dirty="0" smtClean="0">
                <a:solidFill>
                  <a:schemeClr val="tx2">
                    <a:lumMod val="75000"/>
                  </a:schemeClr>
                </a:solidFill>
                <a:latin typeface="Kenzo" pitchFamily="50" charset="0"/>
              </a:rPr>
              <a:t> </a:t>
            </a:r>
            <a:r>
              <a:rPr lang="it-IT" sz="2400" dirty="0" err="1" smtClean="0">
                <a:solidFill>
                  <a:schemeClr val="tx2">
                    <a:lumMod val="75000"/>
                  </a:schemeClr>
                </a:solidFill>
                <a:latin typeface="Kenzo" pitchFamily="50" charset="0"/>
              </a:rPr>
              <a:t>took</a:t>
            </a:r>
            <a:r>
              <a:rPr lang="it-IT" sz="2400" dirty="0" smtClean="0">
                <a:solidFill>
                  <a:schemeClr val="tx2">
                    <a:lumMod val="75000"/>
                  </a:schemeClr>
                </a:solidFill>
                <a:latin typeface="Kenzo" pitchFamily="50" charset="0"/>
              </a:rPr>
              <a:t> up </a:t>
            </a:r>
            <a:r>
              <a:rPr lang="it-IT" sz="2400" dirty="0" err="1" smtClean="0">
                <a:solidFill>
                  <a:schemeClr val="tx2">
                    <a:lumMod val="75000"/>
                  </a:schemeClr>
                </a:solidFill>
                <a:latin typeface="Kenzo" pitchFamily="50" charset="0"/>
              </a:rPr>
              <a:t>sculpture</a:t>
            </a:r>
            <a:r>
              <a:rPr lang="it-IT" sz="2400" dirty="0" smtClean="0">
                <a:solidFill>
                  <a:schemeClr val="tx2">
                    <a:lumMod val="75000"/>
                  </a:schemeClr>
                </a:solidFill>
                <a:latin typeface="Kenzo" pitchFamily="50" charset="0"/>
              </a:rPr>
              <a:t> and </a:t>
            </a:r>
            <a:r>
              <a:rPr lang="it-IT" sz="2400" dirty="0" err="1" smtClean="0">
                <a:solidFill>
                  <a:schemeClr val="tx2">
                    <a:lumMod val="75000"/>
                  </a:schemeClr>
                </a:solidFill>
                <a:latin typeface="Kenzo" pitchFamily="50" charset="0"/>
              </a:rPr>
              <a:t>indulged</a:t>
            </a:r>
            <a:r>
              <a:rPr lang="it-IT" sz="2400" dirty="0" smtClean="0">
                <a:solidFill>
                  <a:schemeClr val="tx2">
                    <a:lumMod val="75000"/>
                  </a:schemeClr>
                </a:solidFill>
                <a:latin typeface="Kenzo" pitchFamily="50" charset="0"/>
              </a:rPr>
              <a:t> in </a:t>
            </a:r>
            <a:r>
              <a:rPr lang="it-IT" sz="2400" dirty="0" err="1" smtClean="0">
                <a:solidFill>
                  <a:schemeClr val="tx2">
                    <a:lumMod val="75000"/>
                  </a:schemeClr>
                </a:solidFill>
                <a:latin typeface="Kenzo" pitchFamily="50" charset="0"/>
              </a:rPr>
              <a:t>literature</a:t>
            </a:r>
            <a:r>
              <a:rPr lang="it-IT" sz="2400" dirty="0" smtClean="0">
                <a:solidFill>
                  <a:schemeClr val="tx2">
                    <a:lumMod val="75000"/>
                  </a:schemeClr>
                </a:solidFill>
                <a:latin typeface="Kenzo" pitchFamily="50" charset="0"/>
              </a:rPr>
              <a:t> </a:t>
            </a:r>
            <a:r>
              <a:rPr lang="it-IT" sz="2400" dirty="0" err="1" smtClean="0">
                <a:solidFill>
                  <a:schemeClr val="tx2">
                    <a:lumMod val="75000"/>
                  </a:schemeClr>
                </a:solidFill>
                <a:latin typeface="Kenzo" pitchFamily="50" charset="0"/>
              </a:rPr>
              <a:t>as</a:t>
            </a:r>
            <a:r>
              <a:rPr lang="it-IT" sz="2400" dirty="0" smtClean="0">
                <a:solidFill>
                  <a:schemeClr val="tx2">
                    <a:lumMod val="75000"/>
                  </a:schemeClr>
                </a:solidFill>
                <a:latin typeface="Kenzo" pitchFamily="50" charset="0"/>
              </a:rPr>
              <a:t> a hobby.</a:t>
            </a:r>
          </a:p>
          <a:p>
            <a:r>
              <a:rPr lang="it-IT" sz="2400" dirty="0" err="1" smtClean="0">
                <a:solidFill>
                  <a:schemeClr val="tx2">
                    <a:lumMod val="75000"/>
                  </a:schemeClr>
                </a:solidFill>
                <a:latin typeface="Kenzo" pitchFamily="50" charset="0"/>
              </a:rPr>
              <a:t>Invisible</a:t>
            </a:r>
            <a:r>
              <a:rPr lang="it-IT" sz="2400" dirty="0" smtClean="0">
                <a:solidFill>
                  <a:schemeClr val="tx2">
                    <a:lumMod val="75000"/>
                  </a:schemeClr>
                </a:solidFill>
                <a:latin typeface="Kenzo" pitchFamily="50" charset="0"/>
              </a:rPr>
              <a:t> Man (1952</a:t>
            </a:r>
            <a:r>
              <a:rPr lang="it-IT" sz="2400" dirty="0" smtClean="0">
                <a:solidFill>
                  <a:schemeClr val="tx2">
                    <a:lumMod val="75000"/>
                  </a:schemeClr>
                </a:solidFill>
                <a:latin typeface="Kenzo" pitchFamily="50" charset="0"/>
              </a:rPr>
              <a:t>): </a:t>
            </a:r>
            <a:r>
              <a:rPr lang="it-IT" sz="2400" dirty="0" err="1" smtClean="0">
                <a:solidFill>
                  <a:schemeClr val="tx2">
                    <a:lumMod val="75000"/>
                  </a:schemeClr>
                </a:solidFill>
                <a:latin typeface="Kenzo" pitchFamily="50" charset="0"/>
              </a:rPr>
              <a:t>it’s</a:t>
            </a:r>
            <a:r>
              <a:rPr lang="it-IT" sz="2400" dirty="0" smtClean="0">
                <a:solidFill>
                  <a:schemeClr val="tx2">
                    <a:lumMod val="75000"/>
                  </a:schemeClr>
                </a:solidFill>
                <a:latin typeface="Kenzo" pitchFamily="50" charset="0"/>
              </a:rPr>
              <a:t> </a:t>
            </a:r>
            <a:r>
              <a:rPr lang="it-IT" sz="2400" dirty="0" err="1" smtClean="0">
                <a:solidFill>
                  <a:schemeClr val="tx2">
                    <a:lumMod val="75000"/>
                  </a:schemeClr>
                </a:solidFill>
                <a:latin typeface="Kenzo" pitchFamily="50" charset="0"/>
              </a:rPr>
              <a:t>his</a:t>
            </a:r>
            <a:r>
              <a:rPr lang="it-IT" sz="2400" dirty="0" smtClean="0">
                <a:solidFill>
                  <a:schemeClr val="tx2">
                    <a:lumMod val="75000"/>
                  </a:schemeClr>
                </a:solidFill>
                <a:latin typeface="Kenzo" pitchFamily="50" charset="0"/>
              </a:rPr>
              <a:t> first </a:t>
            </a:r>
            <a:r>
              <a:rPr lang="it-IT" sz="2400" dirty="0" err="1" smtClean="0">
                <a:solidFill>
                  <a:schemeClr val="tx2">
                    <a:lumMod val="75000"/>
                  </a:schemeClr>
                </a:solidFill>
                <a:latin typeface="Kenzo" pitchFamily="50" charset="0"/>
              </a:rPr>
              <a:t>novel</a:t>
            </a:r>
            <a:r>
              <a:rPr lang="it-IT" sz="2400" dirty="0" smtClean="0">
                <a:solidFill>
                  <a:schemeClr val="tx2">
                    <a:lumMod val="75000"/>
                  </a:schemeClr>
                </a:solidFill>
                <a:latin typeface="Kenzo" pitchFamily="50" charset="0"/>
              </a:rPr>
              <a:t>, </a:t>
            </a:r>
            <a:r>
              <a:rPr lang="it-IT" sz="2400" dirty="0" err="1" smtClean="0">
                <a:solidFill>
                  <a:schemeClr val="tx2">
                    <a:lumMod val="75000"/>
                  </a:schemeClr>
                </a:solidFill>
                <a:latin typeface="Kenzo" pitchFamily="50" charset="0"/>
              </a:rPr>
              <a:t>thanks</a:t>
            </a:r>
            <a:r>
              <a:rPr lang="it-IT" sz="2400" dirty="0" smtClean="0">
                <a:solidFill>
                  <a:schemeClr val="tx2">
                    <a:lumMod val="75000"/>
                  </a:schemeClr>
                </a:solidFill>
                <a:latin typeface="Kenzo" pitchFamily="50" charset="0"/>
              </a:rPr>
              <a:t> to </a:t>
            </a:r>
            <a:r>
              <a:rPr lang="it-IT" sz="2400" dirty="0" err="1" smtClean="0">
                <a:solidFill>
                  <a:schemeClr val="tx2">
                    <a:lumMod val="75000"/>
                  </a:schemeClr>
                </a:solidFill>
                <a:latin typeface="Kenzo" pitchFamily="50" charset="0"/>
              </a:rPr>
              <a:t>which</a:t>
            </a:r>
            <a:r>
              <a:rPr lang="it-IT" sz="2400" dirty="0" smtClean="0">
                <a:solidFill>
                  <a:schemeClr val="tx2">
                    <a:lumMod val="75000"/>
                  </a:schemeClr>
                </a:solidFill>
                <a:latin typeface="Kenzo" pitchFamily="50" charset="0"/>
              </a:rPr>
              <a:t> Ellison </a:t>
            </a:r>
            <a:r>
              <a:rPr lang="it-IT" sz="2400" dirty="0" err="1" smtClean="0">
                <a:solidFill>
                  <a:schemeClr val="tx2">
                    <a:lumMod val="75000"/>
                  </a:schemeClr>
                </a:solidFill>
                <a:latin typeface="Kenzo" pitchFamily="50" charset="0"/>
              </a:rPr>
              <a:t>won</a:t>
            </a:r>
            <a:r>
              <a:rPr lang="it-IT" sz="2400" dirty="0" smtClean="0">
                <a:solidFill>
                  <a:schemeClr val="tx2">
                    <a:lumMod val="75000"/>
                  </a:schemeClr>
                </a:solidFill>
                <a:latin typeface="Kenzo" pitchFamily="50" charset="0"/>
              </a:rPr>
              <a:t> the National Book Award.</a:t>
            </a:r>
          </a:p>
          <a:p>
            <a:r>
              <a:rPr lang="it-IT" sz="2400" dirty="0" err="1" smtClean="0">
                <a:solidFill>
                  <a:schemeClr val="tx2">
                    <a:lumMod val="75000"/>
                  </a:schemeClr>
                </a:solidFill>
                <a:latin typeface="Kenzo" pitchFamily="50" charset="0"/>
              </a:rPr>
              <a:t>Even</a:t>
            </a:r>
            <a:r>
              <a:rPr lang="it-IT" sz="2400" dirty="0" smtClean="0">
                <a:solidFill>
                  <a:schemeClr val="tx2">
                    <a:lumMod val="75000"/>
                  </a:schemeClr>
                </a:solidFill>
                <a:latin typeface="Kenzo" pitchFamily="50" charset="0"/>
              </a:rPr>
              <a:t> </a:t>
            </a:r>
            <a:r>
              <a:rPr lang="it-IT" sz="2400" dirty="0" err="1" smtClean="0">
                <a:solidFill>
                  <a:schemeClr val="tx2">
                    <a:lumMod val="75000"/>
                  </a:schemeClr>
                </a:solidFill>
                <a:latin typeface="Kenzo" pitchFamily="50" charset="0"/>
              </a:rPr>
              <a:t>if</a:t>
            </a:r>
            <a:r>
              <a:rPr lang="it-IT" sz="2400" dirty="0" smtClean="0">
                <a:solidFill>
                  <a:schemeClr val="tx2">
                    <a:lumMod val="75000"/>
                  </a:schemeClr>
                </a:solidFill>
                <a:latin typeface="Kenzo" pitchFamily="50" charset="0"/>
              </a:rPr>
              <a:t> </a:t>
            </a:r>
            <a:r>
              <a:rPr lang="it-IT" sz="2400" dirty="0" err="1" smtClean="0">
                <a:solidFill>
                  <a:schemeClr val="tx2">
                    <a:lumMod val="75000"/>
                  </a:schemeClr>
                </a:solidFill>
                <a:latin typeface="Kenzo" pitchFamily="50" charset="0"/>
              </a:rPr>
              <a:t>he</a:t>
            </a:r>
            <a:r>
              <a:rPr lang="it-IT" sz="2400" dirty="0" smtClean="0">
                <a:solidFill>
                  <a:schemeClr val="tx2">
                    <a:lumMod val="75000"/>
                  </a:schemeClr>
                </a:solidFill>
                <a:latin typeface="Kenzo" pitchFamily="50" charset="0"/>
              </a:rPr>
              <a:t> </a:t>
            </a:r>
            <a:r>
              <a:rPr lang="it-IT" sz="2400" dirty="0" err="1" smtClean="0">
                <a:solidFill>
                  <a:schemeClr val="tx2">
                    <a:lumMod val="75000"/>
                  </a:schemeClr>
                </a:solidFill>
                <a:latin typeface="Kenzo" pitchFamily="50" charset="0"/>
              </a:rPr>
              <a:t>was</a:t>
            </a:r>
            <a:r>
              <a:rPr lang="it-IT" sz="2400" dirty="0" smtClean="0">
                <a:solidFill>
                  <a:schemeClr val="tx2">
                    <a:lumMod val="75000"/>
                  </a:schemeClr>
                </a:solidFill>
                <a:latin typeface="Kenzo" pitchFamily="50" charset="0"/>
              </a:rPr>
              <a:t> </a:t>
            </a:r>
            <a:r>
              <a:rPr lang="it-IT" sz="2400" dirty="0" err="1" smtClean="0">
                <a:solidFill>
                  <a:schemeClr val="tx2">
                    <a:lumMod val="75000"/>
                  </a:schemeClr>
                </a:solidFill>
                <a:latin typeface="Kenzo" pitchFamily="50" charset="0"/>
              </a:rPr>
              <a:t>appointed</a:t>
            </a:r>
            <a:r>
              <a:rPr lang="it-IT" sz="2400" dirty="0" smtClean="0">
                <a:solidFill>
                  <a:schemeClr val="tx2">
                    <a:lumMod val="75000"/>
                  </a:schemeClr>
                </a:solidFill>
                <a:latin typeface="Kenzo" pitchFamily="50" charset="0"/>
              </a:rPr>
              <a:t> </a:t>
            </a:r>
            <a:r>
              <a:rPr lang="it-IT" sz="2400" dirty="0" err="1" smtClean="0">
                <a:solidFill>
                  <a:schemeClr val="tx2">
                    <a:lumMod val="75000"/>
                  </a:schemeClr>
                </a:solidFill>
                <a:latin typeface="Kenzo" pitchFamily="50" charset="0"/>
              </a:rPr>
              <a:t>to</a:t>
            </a:r>
            <a:r>
              <a:rPr lang="it-IT" sz="2400" dirty="0" smtClean="0">
                <a:solidFill>
                  <a:schemeClr val="tx2">
                    <a:lumMod val="75000"/>
                  </a:schemeClr>
                </a:solidFill>
                <a:latin typeface="Kenzo" pitchFamily="50" charset="0"/>
              </a:rPr>
              <a:t> </a:t>
            </a:r>
            <a:r>
              <a:rPr lang="it-IT" sz="2400" dirty="0" err="1" smtClean="0">
                <a:solidFill>
                  <a:schemeClr val="tx2">
                    <a:lumMod val="75000"/>
                  </a:schemeClr>
                </a:solidFill>
                <a:latin typeface="Kenzo" pitchFamily="50" charset="0"/>
              </a:rPr>
              <a:t>many</a:t>
            </a:r>
            <a:r>
              <a:rPr lang="it-IT" sz="2400" dirty="0" smtClean="0">
                <a:solidFill>
                  <a:schemeClr val="tx2">
                    <a:lumMod val="75000"/>
                  </a:schemeClr>
                </a:solidFill>
                <a:latin typeface="Kenzo" pitchFamily="50" charset="0"/>
              </a:rPr>
              <a:t> </a:t>
            </a:r>
            <a:r>
              <a:rPr lang="it-IT" sz="2400" dirty="0" err="1" smtClean="0">
                <a:solidFill>
                  <a:schemeClr val="tx2">
                    <a:lumMod val="75000"/>
                  </a:schemeClr>
                </a:solidFill>
                <a:latin typeface="Kenzo" pitchFamily="50" charset="0"/>
              </a:rPr>
              <a:t>honorary</a:t>
            </a:r>
            <a:r>
              <a:rPr lang="it-IT" sz="2400" dirty="0" smtClean="0">
                <a:solidFill>
                  <a:schemeClr val="tx2">
                    <a:lumMod val="75000"/>
                  </a:schemeClr>
                </a:solidFill>
                <a:latin typeface="Kenzo" pitchFamily="50" charset="0"/>
              </a:rPr>
              <a:t> </a:t>
            </a:r>
            <a:r>
              <a:rPr lang="it-IT" sz="2400" dirty="0" err="1" smtClean="0">
                <a:solidFill>
                  <a:schemeClr val="tx2">
                    <a:lumMod val="75000"/>
                  </a:schemeClr>
                </a:solidFill>
                <a:latin typeface="Kenzo" pitchFamily="50" charset="0"/>
              </a:rPr>
              <a:t>positions</a:t>
            </a:r>
            <a:r>
              <a:rPr lang="it-IT" sz="2400" dirty="0" smtClean="0">
                <a:solidFill>
                  <a:schemeClr val="tx2">
                    <a:lumMod val="75000"/>
                  </a:schemeClr>
                </a:solidFill>
                <a:latin typeface="Kenzo" pitchFamily="50" charset="0"/>
              </a:rPr>
              <a:t> </a:t>
            </a:r>
            <a:r>
              <a:rPr lang="it-IT" sz="2400" dirty="0" err="1" smtClean="0">
                <a:solidFill>
                  <a:schemeClr val="tx2">
                    <a:lumMod val="75000"/>
                  </a:schemeClr>
                </a:solidFill>
                <a:latin typeface="Kenzo" pitchFamily="50" charset="0"/>
              </a:rPr>
              <a:t>he</a:t>
            </a:r>
            <a:r>
              <a:rPr lang="it-IT" sz="2400" dirty="0" smtClean="0">
                <a:solidFill>
                  <a:schemeClr val="tx2">
                    <a:lumMod val="75000"/>
                  </a:schemeClr>
                </a:solidFill>
                <a:latin typeface="Kenzo" pitchFamily="50" charset="0"/>
              </a:rPr>
              <a:t> </a:t>
            </a:r>
            <a:r>
              <a:rPr lang="it-IT" sz="2400" dirty="0" err="1" smtClean="0">
                <a:solidFill>
                  <a:schemeClr val="tx2">
                    <a:lumMod val="75000"/>
                  </a:schemeClr>
                </a:solidFill>
                <a:latin typeface="Kenzo" pitchFamily="50" charset="0"/>
              </a:rPr>
              <a:t>chose</a:t>
            </a:r>
            <a:r>
              <a:rPr lang="it-IT" sz="2400" dirty="0" smtClean="0">
                <a:solidFill>
                  <a:schemeClr val="tx2">
                    <a:lumMod val="75000"/>
                  </a:schemeClr>
                </a:solidFill>
                <a:latin typeface="Kenzo" pitchFamily="50" charset="0"/>
              </a:rPr>
              <a:t> </a:t>
            </a:r>
            <a:r>
              <a:rPr lang="it-IT" sz="2400" dirty="0" err="1" smtClean="0">
                <a:solidFill>
                  <a:schemeClr val="tx2">
                    <a:lumMod val="75000"/>
                  </a:schemeClr>
                </a:solidFill>
                <a:latin typeface="Kenzo" pitchFamily="50" charset="0"/>
              </a:rPr>
              <a:t>not</a:t>
            </a:r>
            <a:r>
              <a:rPr lang="it-IT" sz="2400" dirty="0" smtClean="0">
                <a:solidFill>
                  <a:schemeClr val="tx2">
                    <a:lumMod val="75000"/>
                  </a:schemeClr>
                </a:solidFill>
                <a:latin typeface="Kenzo" pitchFamily="50" charset="0"/>
              </a:rPr>
              <a:t> </a:t>
            </a:r>
            <a:r>
              <a:rPr lang="it-IT" sz="2400" dirty="0" err="1" smtClean="0">
                <a:solidFill>
                  <a:schemeClr val="tx2">
                    <a:lumMod val="75000"/>
                  </a:schemeClr>
                </a:solidFill>
                <a:latin typeface="Kenzo" pitchFamily="50" charset="0"/>
              </a:rPr>
              <a:t>to</a:t>
            </a:r>
            <a:r>
              <a:rPr lang="it-IT" sz="2400" dirty="0" smtClean="0">
                <a:solidFill>
                  <a:schemeClr val="tx2">
                    <a:lumMod val="75000"/>
                  </a:schemeClr>
                </a:solidFill>
                <a:latin typeface="Kenzo" pitchFamily="50" charset="0"/>
              </a:rPr>
              <a:t> </a:t>
            </a:r>
            <a:r>
              <a:rPr lang="it-IT" sz="2400" dirty="0" err="1" smtClean="0">
                <a:solidFill>
                  <a:schemeClr val="tx2">
                    <a:lumMod val="75000"/>
                  </a:schemeClr>
                </a:solidFill>
                <a:latin typeface="Kenzo" pitchFamily="50" charset="0"/>
              </a:rPr>
              <a:t>become</a:t>
            </a:r>
            <a:r>
              <a:rPr lang="it-IT" sz="2400" dirty="0" smtClean="0">
                <a:solidFill>
                  <a:schemeClr val="tx2">
                    <a:lumMod val="75000"/>
                  </a:schemeClr>
                </a:solidFill>
                <a:latin typeface="Kenzo" pitchFamily="50" charset="0"/>
              </a:rPr>
              <a:t> a public</a:t>
            </a:r>
          </a:p>
          <a:p>
            <a:pPr>
              <a:buNone/>
            </a:pPr>
            <a:r>
              <a:rPr lang="it-IT" sz="2400" dirty="0" smtClean="0">
                <a:solidFill>
                  <a:schemeClr val="tx2">
                    <a:lumMod val="75000"/>
                  </a:schemeClr>
                </a:solidFill>
                <a:latin typeface="Kenzo" pitchFamily="50" charset="0"/>
              </a:rPr>
              <a:t>     figure and </a:t>
            </a:r>
            <a:r>
              <a:rPr lang="it-IT" sz="2400" dirty="0" err="1" smtClean="0">
                <a:solidFill>
                  <a:schemeClr val="tx2">
                    <a:lumMod val="75000"/>
                  </a:schemeClr>
                </a:solidFill>
                <a:latin typeface="Kenzo" pitchFamily="50" charset="0"/>
              </a:rPr>
              <a:t>insisted</a:t>
            </a:r>
            <a:r>
              <a:rPr lang="it-IT" sz="2400" dirty="0" smtClean="0">
                <a:solidFill>
                  <a:schemeClr val="tx2">
                    <a:lumMod val="75000"/>
                  </a:schemeClr>
                </a:solidFill>
                <a:latin typeface="Kenzo" pitchFamily="50" charset="0"/>
              </a:rPr>
              <a:t> on the </a:t>
            </a:r>
            <a:r>
              <a:rPr lang="it-IT" sz="2400" dirty="0" err="1" smtClean="0">
                <a:solidFill>
                  <a:schemeClr val="tx2">
                    <a:lumMod val="75000"/>
                  </a:schemeClr>
                </a:solidFill>
                <a:latin typeface="Kenzo" pitchFamily="50" charset="0"/>
              </a:rPr>
              <a:t>artist</a:t>
            </a:r>
            <a:r>
              <a:rPr lang="it-IT" sz="2400" dirty="0" smtClean="0">
                <a:solidFill>
                  <a:schemeClr val="tx2">
                    <a:lumMod val="75000"/>
                  </a:schemeClr>
                </a:solidFill>
                <a:latin typeface="Kenzo" pitchFamily="50" charset="0"/>
              </a:rPr>
              <a:t>’s right </a:t>
            </a:r>
            <a:r>
              <a:rPr lang="it-IT" sz="2400" dirty="0" err="1" smtClean="0">
                <a:solidFill>
                  <a:schemeClr val="tx2">
                    <a:lumMod val="75000"/>
                  </a:schemeClr>
                </a:solidFill>
                <a:latin typeface="Kenzo" pitchFamily="50" charset="0"/>
              </a:rPr>
              <a:t>to</a:t>
            </a:r>
            <a:r>
              <a:rPr lang="it-IT" sz="2400" dirty="0" smtClean="0">
                <a:solidFill>
                  <a:schemeClr val="tx2">
                    <a:lumMod val="75000"/>
                  </a:schemeClr>
                </a:solidFill>
                <a:latin typeface="Kenzo" pitchFamily="50" charset="0"/>
              </a:rPr>
              <a:t> </a:t>
            </a:r>
            <a:r>
              <a:rPr lang="it-IT" sz="2400" dirty="0" err="1" smtClean="0">
                <a:solidFill>
                  <a:schemeClr val="tx2">
                    <a:lumMod val="75000"/>
                  </a:schemeClr>
                </a:solidFill>
                <a:latin typeface="Kenzo" pitchFamily="50" charset="0"/>
              </a:rPr>
              <a:t>concern</a:t>
            </a:r>
            <a:r>
              <a:rPr lang="it-IT" sz="2400" dirty="0" smtClean="0">
                <a:solidFill>
                  <a:schemeClr val="tx2">
                    <a:lumMod val="75000"/>
                  </a:schemeClr>
                </a:solidFill>
                <a:latin typeface="Kenzo" pitchFamily="50" charset="0"/>
              </a:rPr>
              <a:t> </a:t>
            </a:r>
            <a:r>
              <a:rPr lang="it-IT" sz="2400" dirty="0" err="1" smtClean="0">
                <a:solidFill>
                  <a:schemeClr val="tx2">
                    <a:lumMod val="75000"/>
                  </a:schemeClr>
                </a:solidFill>
                <a:latin typeface="Kenzo" pitchFamily="50" charset="0"/>
              </a:rPr>
              <a:t>himself</a:t>
            </a:r>
            <a:r>
              <a:rPr lang="it-IT" sz="2400" dirty="0" smtClean="0">
                <a:solidFill>
                  <a:schemeClr val="tx2">
                    <a:lumMod val="75000"/>
                  </a:schemeClr>
                </a:solidFill>
                <a:latin typeface="Kenzo" pitchFamily="50" charset="0"/>
              </a:rPr>
              <a:t> first </a:t>
            </a:r>
            <a:r>
              <a:rPr lang="it-IT" sz="2400" dirty="0" err="1" smtClean="0">
                <a:solidFill>
                  <a:schemeClr val="tx2">
                    <a:lumMod val="75000"/>
                  </a:schemeClr>
                </a:solidFill>
                <a:latin typeface="Kenzo" pitchFamily="50" charset="0"/>
              </a:rPr>
              <a:t>of</a:t>
            </a:r>
            <a:r>
              <a:rPr lang="it-IT" sz="2400" dirty="0" smtClean="0">
                <a:solidFill>
                  <a:schemeClr val="tx2">
                    <a:lumMod val="75000"/>
                  </a:schemeClr>
                </a:solidFill>
                <a:latin typeface="Kenzo" pitchFamily="50" charset="0"/>
              </a:rPr>
              <a:t> </a:t>
            </a:r>
            <a:r>
              <a:rPr lang="it-IT" sz="2400" dirty="0" err="1" smtClean="0">
                <a:solidFill>
                  <a:schemeClr val="tx2">
                    <a:lumMod val="75000"/>
                  </a:schemeClr>
                </a:solidFill>
                <a:latin typeface="Kenzo" pitchFamily="50" charset="0"/>
              </a:rPr>
              <a:t>all</a:t>
            </a:r>
            <a:r>
              <a:rPr lang="it-IT" sz="2400" dirty="0" smtClean="0">
                <a:solidFill>
                  <a:schemeClr val="tx2">
                    <a:lumMod val="75000"/>
                  </a:schemeClr>
                </a:solidFill>
                <a:latin typeface="Kenzo" pitchFamily="50" charset="0"/>
              </a:rPr>
              <a:t> </a:t>
            </a:r>
            <a:r>
              <a:rPr lang="it-IT" sz="2400" dirty="0" err="1" smtClean="0">
                <a:solidFill>
                  <a:schemeClr val="tx2">
                    <a:lumMod val="75000"/>
                  </a:schemeClr>
                </a:solidFill>
                <a:latin typeface="Kenzo" pitchFamily="50" charset="0"/>
              </a:rPr>
              <a:t>with</a:t>
            </a:r>
            <a:r>
              <a:rPr lang="it-IT" sz="2400" dirty="0" smtClean="0">
                <a:solidFill>
                  <a:schemeClr val="tx2">
                    <a:lumMod val="75000"/>
                  </a:schemeClr>
                </a:solidFill>
                <a:latin typeface="Kenzo" pitchFamily="50" charset="0"/>
              </a:rPr>
              <a:t> </a:t>
            </a:r>
            <a:r>
              <a:rPr lang="it-IT" sz="2400" dirty="0" err="1" smtClean="0">
                <a:solidFill>
                  <a:schemeClr val="tx2">
                    <a:lumMod val="75000"/>
                  </a:schemeClr>
                </a:solidFill>
                <a:latin typeface="Kenzo" pitchFamily="50" charset="0"/>
              </a:rPr>
              <a:t>his</a:t>
            </a:r>
            <a:r>
              <a:rPr lang="it-IT" sz="2400" dirty="0" smtClean="0">
                <a:solidFill>
                  <a:schemeClr val="tx2">
                    <a:lumMod val="75000"/>
                  </a:schemeClr>
                </a:solidFill>
                <a:latin typeface="Kenzo" pitchFamily="50" charset="0"/>
              </a:rPr>
              <a:t> art.</a:t>
            </a:r>
          </a:p>
          <a:p>
            <a:pPr>
              <a:buNone/>
            </a:pPr>
            <a:endParaRPr lang="it-IT" sz="2400" dirty="0">
              <a:solidFill>
                <a:schemeClr val="tx2">
                  <a:lumMod val="75000"/>
                </a:schemeClr>
              </a:solidFill>
              <a:latin typeface="Kenzo" pitchFamily="50" charset="0"/>
            </a:endParaRPr>
          </a:p>
        </p:txBody>
      </p:sp>
      <p:pic>
        <p:nvPicPr>
          <p:cNvPr id="3074" name="Picture 2" descr="Risultati immagini per ralph ellison"/>
          <p:cNvPicPr>
            <a:picLocks noChangeAspect="1" noChangeArrowheads="1"/>
          </p:cNvPicPr>
          <p:nvPr/>
        </p:nvPicPr>
        <p:blipFill>
          <a:blip r:embed="rId2" cstate="print"/>
          <a:srcRect/>
          <a:stretch>
            <a:fillRect/>
          </a:stretch>
        </p:blipFill>
        <p:spPr bwMode="auto">
          <a:xfrm>
            <a:off x="539552" y="3645024"/>
            <a:ext cx="3024336" cy="3587378"/>
          </a:xfrm>
          <a:prstGeom prst="rect">
            <a:avLst/>
          </a:prstGeom>
          <a:ln>
            <a:noFill/>
          </a:ln>
          <a:effectLst>
            <a:softEdge rad="112500"/>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tonda angolo diagonale rettangolo 8"/>
          <p:cNvSpPr/>
          <p:nvPr/>
        </p:nvSpPr>
        <p:spPr>
          <a:xfrm>
            <a:off x="2915816" y="3212976"/>
            <a:ext cx="6048672" cy="3312368"/>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18" name="Segnaposto contenuto 7"/>
          <p:cNvSpPr txBox="1">
            <a:spLocks/>
          </p:cNvSpPr>
          <p:nvPr/>
        </p:nvSpPr>
        <p:spPr>
          <a:xfrm>
            <a:off x="3023320" y="3284984"/>
            <a:ext cx="6120680" cy="3293209"/>
          </a:xfrm>
          <a:prstGeom prst="rect">
            <a:avLst/>
          </a:prstGeom>
          <a:noFill/>
        </p:spPr>
        <p:txBody>
          <a:bodyPr vert="horz" wrap="square" lIns="91440" tIns="45720" rIns="91440" bIns="45720" rtlCol="0">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1600" b="0" i="0" u="none" strike="noStrike" kern="1200" cap="none" spc="0" normalizeH="0" baseline="0" noProof="0" dirty="0" err="1" smtClean="0">
                <a:ln>
                  <a:noFill/>
                </a:ln>
                <a:solidFill>
                  <a:schemeClr val="tx2"/>
                </a:solidFill>
                <a:effectLst/>
                <a:uLnTx/>
                <a:uFillTx/>
                <a:latin typeface="Kenzo" pitchFamily="50" charset="0"/>
                <a:ea typeface="+mn-ea"/>
                <a:cs typeface="+mn-cs"/>
              </a:rPr>
              <a:t>Invisible</a:t>
            </a:r>
            <a:r>
              <a:rPr kumimoji="0" lang="it-IT" sz="1600" b="0" i="0" u="none" strike="noStrike" kern="1200" cap="none" spc="0" normalizeH="0" baseline="0" noProof="0" dirty="0" smtClean="0">
                <a:ln>
                  <a:noFill/>
                </a:ln>
                <a:solidFill>
                  <a:schemeClr val="tx2"/>
                </a:solidFill>
                <a:effectLst/>
                <a:uLnTx/>
                <a:uFillTx/>
                <a:latin typeface="Kenzo" pitchFamily="50" charset="0"/>
                <a:ea typeface="+mn-ea"/>
                <a:cs typeface="+mn-cs"/>
              </a:rPr>
              <a:t> Man</a:t>
            </a:r>
            <a:br>
              <a:rPr kumimoji="0" lang="it-IT" sz="1600" b="0" i="0" u="none" strike="noStrike" kern="1200" cap="none" spc="0" normalizeH="0" baseline="0" noProof="0" dirty="0" smtClean="0">
                <a:ln>
                  <a:noFill/>
                </a:ln>
                <a:solidFill>
                  <a:schemeClr val="tx2"/>
                </a:solidFill>
                <a:effectLst/>
                <a:uLnTx/>
                <a:uFillTx/>
                <a:latin typeface="Kenzo" pitchFamily="50" charset="0"/>
                <a:ea typeface="+mn-ea"/>
                <a:cs typeface="+mn-cs"/>
              </a:rPr>
            </a:br>
            <a:r>
              <a:rPr kumimoji="0" lang="it-IT" sz="1600" b="0" i="0" u="none" strike="noStrike" kern="1200" cap="none" spc="0" normalizeH="0" baseline="0" noProof="0" dirty="0" smtClean="0">
                <a:ln>
                  <a:noFill/>
                </a:ln>
                <a:solidFill>
                  <a:schemeClr val="tx2"/>
                </a:solidFill>
                <a:effectLst/>
                <a:uLnTx/>
                <a:uFillTx/>
                <a:latin typeface="Kenzo" pitchFamily="50" charset="0"/>
                <a:ea typeface="+mn-ea"/>
                <a:cs typeface="+mn-cs"/>
              </a:rPr>
              <a:t>PLOT</a:t>
            </a:r>
            <a:r>
              <a:rPr kumimoji="0" lang="it-IT" sz="1600" b="1" i="0" u="none" strike="noStrike" kern="1200" cap="none" spc="0" normalizeH="0" baseline="0" noProof="0" dirty="0" smtClean="0">
                <a:ln>
                  <a:noFill/>
                </a:ln>
                <a:solidFill>
                  <a:schemeClr val="tx2">
                    <a:lumMod val="60000"/>
                    <a:lumOff val="40000"/>
                  </a:schemeClr>
                </a:solidFill>
                <a:effectLst/>
                <a:uLnTx/>
                <a:uFillTx/>
                <a:ea typeface="+mn-ea"/>
                <a:cs typeface="+mn-cs"/>
              </a:rPr>
              <a:t>: </a:t>
            </a:r>
            <a:r>
              <a:rPr kumimoji="0" lang="it-IT" sz="1600" b="1" i="0" u="none" strike="noStrike" kern="1200" cap="none" spc="0" normalizeH="0" baseline="0" noProof="0" dirty="0" smtClean="0">
                <a:ln>
                  <a:noFill/>
                </a:ln>
                <a:solidFill>
                  <a:schemeClr val="tx1"/>
                </a:solidFill>
                <a:effectLst/>
                <a:uLnTx/>
                <a:uFillTx/>
                <a:ea typeface="+mn-ea"/>
                <a:cs typeface="+mn-cs"/>
              </a:rPr>
              <a:t> </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The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nameless</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narrator</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is</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a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black</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man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who</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tries</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to</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find</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his</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identity</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in relation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to</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white</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society.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He</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lives</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in a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forgotten</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basement</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in Harlem,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illuminated</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by</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1369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bulbs</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and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he</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is</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draining</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off the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power</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without</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paying</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for</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it</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In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this</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state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of</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hibernation</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the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Invisible</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Man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sets</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out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to</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several</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episodes</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of</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his</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life up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to</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the moment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he</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looked</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for</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an</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underground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refuge</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,and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chose</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to</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remain</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there</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until</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he</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could</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emerge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into</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real</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rather</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than</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a:t>
            </a:r>
            <a:r>
              <a:rPr kumimoji="0" lang="it-IT" sz="1600" b="0" i="0" u="none" strike="noStrike" kern="1200" cap="none" spc="0" normalizeH="0" baseline="0" noProof="0" dirty="0" err="1" smtClean="0">
                <a:ln>
                  <a:noFill/>
                </a:ln>
                <a:solidFill>
                  <a:schemeClr val="tx2">
                    <a:lumMod val="50000"/>
                  </a:schemeClr>
                </a:solidFill>
                <a:effectLst/>
                <a:uLnTx/>
                <a:uFillTx/>
                <a:latin typeface="Kenzo" pitchFamily="50" charset="0"/>
                <a:ea typeface="+mn-ea"/>
                <a:cs typeface="+mn-cs"/>
              </a:rPr>
              <a:t>artificial</a:t>
            </a:r>
            <a:r>
              <a:rPr kumimoji="0" lang="it-IT" sz="1600" b="0" i="0" u="none" strike="noStrike" kern="1200" cap="none" spc="0" normalizeH="0" baseline="0" noProof="0" dirty="0" smtClean="0">
                <a:ln>
                  <a:noFill/>
                </a:ln>
                <a:solidFill>
                  <a:schemeClr val="tx2">
                    <a:lumMod val="50000"/>
                  </a:schemeClr>
                </a:solidFill>
                <a:effectLst/>
                <a:uLnTx/>
                <a:uFillTx/>
                <a:latin typeface="Kenzo" pitchFamily="50" charset="0"/>
                <a:ea typeface="+mn-ea"/>
                <a:cs typeface="+mn-cs"/>
              </a:rPr>
              <a:t> light.</a:t>
            </a:r>
            <a:r>
              <a:rPr kumimoji="0" lang="it-IT" sz="1600" b="1" i="0" u="none" strike="noStrike" kern="1200" cap="none" spc="0" normalizeH="0" baseline="0" noProof="0" dirty="0" smtClean="0">
                <a:ln>
                  <a:noFill/>
                </a:ln>
                <a:solidFill>
                  <a:schemeClr val="tx2">
                    <a:lumMod val="60000"/>
                    <a:lumOff val="40000"/>
                  </a:schemeClr>
                </a:solidFill>
                <a:effectLst/>
                <a:uLnTx/>
                <a:uFillTx/>
                <a:ea typeface="+mn-ea"/>
                <a:cs typeface="+mn-cs"/>
              </a:rPr>
              <a:t/>
            </a:r>
            <a:br>
              <a:rPr kumimoji="0" lang="it-IT" sz="1600" b="1" i="0" u="none" strike="noStrike" kern="1200" cap="none" spc="0" normalizeH="0" baseline="0" noProof="0" dirty="0" smtClean="0">
                <a:ln>
                  <a:noFill/>
                </a:ln>
                <a:solidFill>
                  <a:schemeClr val="tx2">
                    <a:lumMod val="60000"/>
                    <a:lumOff val="40000"/>
                  </a:schemeClr>
                </a:solidFill>
                <a:effectLst/>
                <a:uLnTx/>
                <a:uFillTx/>
                <a:ea typeface="+mn-ea"/>
                <a:cs typeface="+mn-cs"/>
              </a:rPr>
            </a:br>
            <a:r>
              <a:rPr kumimoji="0" lang="it-IT" sz="1600" b="1" i="0" u="none" strike="noStrike" kern="1200" cap="none" spc="0" normalizeH="0" baseline="0" noProof="0" dirty="0" smtClean="0">
                <a:ln>
                  <a:noFill/>
                </a:ln>
                <a:solidFill>
                  <a:schemeClr val="tx2">
                    <a:lumMod val="60000"/>
                    <a:lumOff val="40000"/>
                  </a:schemeClr>
                </a:solidFill>
                <a:effectLst/>
                <a:uLnTx/>
                <a:uFillTx/>
                <a:ea typeface="+mn-ea"/>
                <a:cs typeface="+mn-cs"/>
              </a:rPr>
              <a:t> </a:t>
            </a:r>
            <a:endParaRPr kumimoji="0" lang="it-IT" sz="1600" b="1" i="0" u="none" strike="noStrike" kern="1200" cap="none" spc="0" normalizeH="0" baseline="0" noProof="0" dirty="0">
              <a:ln>
                <a:noFill/>
              </a:ln>
              <a:solidFill>
                <a:schemeClr val="tx2">
                  <a:lumMod val="60000"/>
                  <a:lumOff val="40000"/>
                </a:schemeClr>
              </a:solidFill>
              <a:effectLst/>
              <a:uLnTx/>
              <a:uFillTx/>
              <a:ea typeface="+mn-ea"/>
              <a:cs typeface="+mn-cs"/>
            </a:endParaRPr>
          </a:p>
        </p:txBody>
      </p:sp>
      <p:sp>
        <p:nvSpPr>
          <p:cNvPr id="20" name="Pergamena 1 19"/>
          <p:cNvSpPr/>
          <p:nvPr/>
        </p:nvSpPr>
        <p:spPr>
          <a:xfrm>
            <a:off x="0" y="548680"/>
            <a:ext cx="3203848" cy="4680520"/>
          </a:xfrm>
          <a:prstGeom prst="vertic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sp>
        <p:nvSpPr>
          <p:cNvPr id="21" name="CasellaDiTesto 20"/>
          <p:cNvSpPr txBox="1"/>
          <p:nvPr/>
        </p:nvSpPr>
        <p:spPr>
          <a:xfrm>
            <a:off x="395536" y="1340769"/>
            <a:ext cx="2448272" cy="3970318"/>
          </a:xfrm>
          <a:prstGeom prst="rect">
            <a:avLst/>
          </a:prstGeom>
          <a:noFill/>
        </p:spPr>
        <p:txBody>
          <a:bodyPr wrap="square" rtlCol="0">
            <a:spAutoFit/>
          </a:bodyPr>
          <a:lstStyle/>
          <a:p>
            <a:pPr marL="342900" indent="-342900"/>
            <a:r>
              <a:rPr lang="it-IT" sz="1400" b="1" dirty="0" smtClean="0">
                <a:solidFill>
                  <a:schemeClr val="tx2">
                    <a:lumMod val="50000"/>
                  </a:schemeClr>
                </a:solidFill>
              </a:rPr>
              <a:t>1)</a:t>
            </a:r>
            <a:r>
              <a:rPr lang="it-IT" sz="1400" dirty="0" smtClean="0"/>
              <a:t>Light and </a:t>
            </a:r>
            <a:r>
              <a:rPr lang="it-IT" sz="1400" dirty="0" err="1" smtClean="0"/>
              <a:t>darkness</a:t>
            </a:r>
            <a:r>
              <a:rPr lang="it-IT" sz="1400" dirty="0" smtClean="0"/>
              <a:t>;</a:t>
            </a:r>
          </a:p>
          <a:p>
            <a:pPr marL="342900" indent="-342900"/>
            <a:endParaRPr lang="it-IT" sz="1400" dirty="0" smtClean="0"/>
          </a:p>
          <a:p>
            <a:r>
              <a:rPr lang="it-IT" sz="1400" b="1" dirty="0" smtClean="0">
                <a:solidFill>
                  <a:schemeClr val="tx2">
                    <a:lumMod val="50000"/>
                  </a:schemeClr>
                </a:solidFill>
              </a:rPr>
              <a:t>2)</a:t>
            </a:r>
            <a:r>
              <a:rPr lang="it-IT" sz="1400" dirty="0" smtClean="0"/>
              <a:t> </a:t>
            </a:r>
            <a:r>
              <a:rPr lang="it-IT" sz="1400" dirty="0" err="1" smtClean="0"/>
              <a:t>Invisibility</a:t>
            </a:r>
            <a:r>
              <a:rPr lang="it-IT" sz="1400" dirty="0" smtClean="0"/>
              <a:t>: the </a:t>
            </a:r>
            <a:r>
              <a:rPr lang="it-IT" sz="1400" dirty="0" err="1" smtClean="0"/>
              <a:t>name</a:t>
            </a:r>
            <a:r>
              <a:rPr lang="it-IT" sz="1400" dirty="0" smtClean="0"/>
              <a:t> </a:t>
            </a:r>
            <a:r>
              <a:rPr lang="it-IT" sz="1400" dirty="0" err="1" smtClean="0"/>
              <a:t>is</a:t>
            </a:r>
            <a:r>
              <a:rPr lang="it-IT" sz="1400" dirty="0" smtClean="0"/>
              <a:t> </a:t>
            </a:r>
            <a:r>
              <a:rPr lang="it-IT" sz="1400" dirty="0" err="1" smtClean="0"/>
              <a:t>never</a:t>
            </a:r>
            <a:r>
              <a:rPr lang="it-IT" sz="1400" dirty="0" smtClean="0"/>
              <a:t> </a:t>
            </a:r>
            <a:r>
              <a:rPr lang="it-IT" sz="1400" dirty="0" err="1" smtClean="0"/>
              <a:t>revealed</a:t>
            </a:r>
            <a:r>
              <a:rPr lang="it-IT" sz="1400" dirty="0" smtClean="0"/>
              <a:t>;</a:t>
            </a:r>
          </a:p>
          <a:p>
            <a:endParaRPr lang="it-IT" sz="1400" dirty="0" smtClean="0"/>
          </a:p>
          <a:p>
            <a:r>
              <a:rPr lang="it-IT" sz="1400" b="1" dirty="0" smtClean="0">
                <a:solidFill>
                  <a:schemeClr val="tx2">
                    <a:lumMod val="50000"/>
                  </a:schemeClr>
                </a:solidFill>
              </a:rPr>
              <a:t>3)</a:t>
            </a:r>
            <a:r>
              <a:rPr lang="it-IT" sz="1400" dirty="0" err="1" smtClean="0"/>
              <a:t>Reference</a:t>
            </a:r>
            <a:r>
              <a:rPr lang="it-IT" sz="1400" dirty="0" smtClean="0"/>
              <a:t> </a:t>
            </a:r>
            <a:r>
              <a:rPr lang="it-IT" sz="1400" dirty="0" err="1" smtClean="0"/>
              <a:t>to</a:t>
            </a:r>
            <a:r>
              <a:rPr lang="it-IT" sz="1400" dirty="0" smtClean="0"/>
              <a:t> </a:t>
            </a:r>
            <a:r>
              <a:rPr lang="it-IT" sz="1400" b="1" i="1" dirty="0" smtClean="0">
                <a:solidFill>
                  <a:schemeClr val="tx2">
                    <a:lumMod val="50000"/>
                  </a:schemeClr>
                </a:solidFill>
              </a:rPr>
              <a:t>Freud:</a:t>
            </a:r>
            <a:r>
              <a:rPr lang="it-IT" sz="1400" dirty="0" smtClean="0"/>
              <a:t> the </a:t>
            </a:r>
            <a:r>
              <a:rPr lang="it-IT" sz="1400" dirty="0" err="1" smtClean="0"/>
              <a:t>cellar</a:t>
            </a:r>
            <a:r>
              <a:rPr lang="it-IT" sz="1400" dirty="0" smtClean="0"/>
              <a:t> </a:t>
            </a:r>
            <a:r>
              <a:rPr lang="it-IT" sz="1400" dirty="0" err="1" smtClean="0"/>
              <a:t>where</a:t>
            </a:r>
            <a:r>
              <a:rPr lang="it-IT" sz="1400" dirty="0" smtClean="0"/>
              <a:t> the </a:t>
            </a:r>
            <a:r>
              <a:rPr lang="it-IT" sz="1400" dirty="0" err="1" smtClean="0"/>
              <a:t>hero</a:t>
            </a:r>
            <a:r>
              <a:rPr lang="it-IT" sz="1400" dirty="0" smtClean="0"/>
              <a:t> </a:t>
            </a:r>
            <a:r>
              <a:rPr lang="it-IT" sz="1400" dirty="0" err="1" smtClean="0"/>
              <a:t>lives</a:t>
            </a:r>
            <a:r>
              <a:rPr lang="it-IT" sz="1400" dirty="0" smtClean="0"/>
              <a:t> </a:t>
            </a:r>
            <a:r>
              <a:rPr lang="it-IT" sz="1400" dirty="0" err="1" smtClean="0"/>
              <a:t>may</a:t>
            </a:r>
            <a:r>
              <a:rPr lang="it-IT" sz="1400" dirty="0" smtClean="0"/>
              <a:t> </a:t>
            </a:r>
            <a:r>
              <a:rPr lang="it-IT" sz="1400" dirty="0" err="1" smtClean="0"/>
              <a:t>be</a:t>
            </a:r>
            <a:r>
              <a:rPr lang="it-IT" sz="1400" dirty="0" smtClean="0"/>
              <a:t> </a:t>
            </a:r>
            <a:r>
              <a:rPr lang="it-IT" sz="1400" dirty="0" err="1" smtClean="0"/>
              <a:t>regarded</a:t>
            </a:r>
            <a:r>
              <a:rPr lang="it-IT" sz="1400" dirty="0" smtClean="0"/>
              <a:t> </a:t>
            </a:r>
            <a:r>
              <a:rPr lang="it-IT" sz="1400" dirty="0" err="1" smtClean="0"/>
              <a:t>as</a:t>
            </a:r>
            <a:r>
              <a:rPr lang="it-IT" sz="1400" dirty="0" smtClean="0"/>
              <a:t> a </a:t>
            </a:r>
            <a:r>
              <a:rPr lang="it-IT" sz="1400" dirty="0" err="1" smtClean="0"/>
              <a:t>womb</a:t>
            </a:r>
            <a:r>
              <a:rPr lang="it-IT" sz="1400" dirty="0" smtClean="0"/>
              <a:t>, the </a:t>
            </a:r>
            <a:r>
              <a:rPr lang="it-IT" sz="1400" dirty="0" err="1" smtClean="0"/>
              <a:t>symbol</a:t>
            </a:r>
            <a:r>
              <a:rPr lang="it-IT" sz="1400" dirty="0" smtClean="0"/>
              <a:t> </a:t>
            </a:r>
            <a:r>
              <a:rPr lang="it-IT" sz="1400" dirty="0" err="1" smtClean="0"/>
              <a:t>of</a:t>
            </a:r>
            <a:r>
              <a:rPr lang="it-IT" sz="1400" dirty="0" smtClean="0"/>
              <a:t> fertile </a:t>
            </a:r>
            <a:r>
              <a:rPr lang="it-IT" sz="1400" dirty="0" err="1" smtClean="0"/>
              <a:t>retreat</a:t>
            </a:r>
            <a:r>
              <a:rPr lang="it-IT" sz="1400" dirty="0" smtClean="0"/>
              <a:t> </a:t>
            </a:r>
            <a:r>
              <a:rPr lang="it-IT" sz="1400" dirty="0" err="1" smtClean="0"/>
              <a:t>from</a:t>
            </a:r>
            <a:r>
              <a:rPr lang="it-IT" sz="1400" dirty="0" smtClean="0"/>
              <a:t> </a:t>
            </a:r>
            <a:r>
              <a:rPr lang="it-IT" sz="1400" dirty="0" err="1" smtClean="0"/>
              <a:t>which</a:t>
            </a:r>
            <a:r>
              <a:rPr lang="it-IT" sz="1400" dirty="0" smtClean="0"/>
              <a:t> </a:t>
            </a:r>
            <a:r>
              <a:rPr lang="it-IT" sz="1400" dirty="0" err="1" smtClean="0"/>
              <a:t>he</a:t>
            </a:r>
            <a:r>
              <a:rPr lang="it-IT" sz="1400" dirty="0" smtClean="0"/>
              <a:t> </a:t>
            </a:r>
            <a:r>
              <a:rPr lang="it-IT" sz="1400" dirty="0" err="1" smtClean="0"/>
              <a:t>will</a:t>
            </a:r>
            <a:r>
              <a:rPr lang="it-IT" sz="1400" dirty="0" smtClean="0"/>
              <a:t> emerge, </a:t>
            </a:r>
            <a:r>
              <a:rPr lang="it-IT" sz="1400" dirty="0" err="1" smtClean="0"/>
              <a:t>reborn</a:t>
            </a:r>
            <a:r>
              <a:rPr lang="it-IT" sz="1400" dirty="0" smtClean="0"/>
              <a:t> </a:t>
            </a:r>
            <a:r>
              <a:rPr lang="it-IT" sz="1400" dirty="0" err="1" smtClean="0"/>
              <a:t>from</a:t>
            </a:r>
            <a:r>
              <a:rPr lang="it-IT" sz="1400" dirty="0" smtClean="0"/>
              <a:t> a </a:t>
            </a:r>
            <a:r>
              <a:rPr lang="it-IT" sz="1400" dirty="0" err="1" smtClean="0"/>
              <a:t>womb</a:t>
            </a:r>
            <a:r>
              <a:rPr lang="it-IT" sz="1400" dirty="0" smtClean="0"/>
              <a:t>;</a:t>
            </a:r>
          </a:p>
          <a:p>
            <a:endParaRPr lang="it-IT" sz="1400" dirty="0" smtClean="0"/>
          </a:p>
          <a:p>
            <a:r>
              <a:rPr lang="it-IT" sz="1400" b="1" dirty="0" smtClean="0">
                <a:solidFill>
                  <a:schemeClr val="tx2">
                    <a:lumMod val="50000"/>
                  </a:schemeClr>
                </a:solidFill>
              </a:rPr>
              <a:t>4)</a:t>
            </a:r>
            <a:r>
              <a:rPr lang="it-IT" sz="1400" dirty="0" smtClean="0">
                <a:solidFill>
                  <a:schemeClr val="tx2">
                    <a:lumMod val="50000"/>
                  </a:schemeClr>
                </a:solidFill>
              </a:rPr>
              <a:t> </a:t>
            </a:r>
            <a:r>
              <a:rPr lang="it-IT" sz="1400" dirty="0" err="1" smtClean="0"/>
              <a:t>Dream</a:t>
            </a:r>
            <a:r>
              <a:rPr lang="it-IT" sz="1400" dirty="0" smtClean="0"/>
              <a:t> and </a:t>
            </a:r>
            <a:r>
              <a:rPr lang="it-IT" sz="1400" dirty="0" err="1" smtClean="0"/>
              <a:t>unconscious</a:t>
            </a:r>
            <a:r>
              <a:rPr lang="it-IT" sz="1400" dirty="0" smtClean="0"/>
              <a:t>;</a:t>
            </a:r>
          </a:p>
          <a:p>
            <a:endParaRPr lang="it-IT" sz="1400" dirty="0" smtClean="0"/>
          </a:p>
          <a:p>
            <a:r>
              <a:rPr lang="it-IT" sz="1400" b="1" dirty="0" smtClean="0">
                <a:solidFill>
                  <a:schemeClr val="tx2">
                    <a:lumMod val="50000"/>
                  </a:schemeClr>
                </a:solidFill>
              </a:rPr>
              <a:t>5) </a:t>
            </a:r>
            <a:r>
              <a:rPr lang="it-IT" sz="1400" dirty="0" smtClean="0"/>
              <a:t>Jazz and blues </a:t>
            </a:r>
            <a:r>
              <a:rPr lang="it-IT" sz="1400" dirty="0" err="1" smtClean="0"/>
              <a:t>music</a:t>
            </a:r>
            <a:r>
              <a:rPr lang="it-IT" sz="1400" dirty="0" smtClean="0"/>
              <a:t>, Louis Armstrong ;</a:t>
            </a:r>
          </a:p>
          <a:p>
            <a:endParaRPr lang="it-IT" sz="1400" dirty="0" smtClean="0"/>
          </a:p>
          <a:p>
            <a:endParaRPr lang="it-IT" sz="1400" dirty="0"/>
          </a:p>
        </p:txBody>
      </p:sp>
      <p:sp>
        <p:nvSpPr>
          <p:cNvPr id="22" name="CasellaDiTesto 21"/>
          <p:cNvSpPr txBox="1"/>
          <p:nvPr/>
        </p:nvSpPr>
        <p:spPr>
          <a:xfrm>
            <a:off x="971600" y="548680"/>
            <a:ext cx="1584176" cy="369332"/>
          </a:xfrm>
          <a:prstGeom prst="rect">
            <a:avLst/>
          </a:prstGeom>
          <a:noFill/>
        </p:spPr>
        <p:txBody>
          <a:bodyPr wrap="square" rtlCol="0">
            <a:spAutoFit/>
          </a:bodyPr>
          <a:lstStyle/>
          <a:p>
            <a:r>
              <a:rPr lang="it-IT" b="1" dirty="0" smtClean="0">
                <a:solidFill>
                  <a:schemeClr val="tx2">
                    <a:lumMod val="50000"/>
                  </a:schemeClr>
                </a:solidFill>
              </a:rPr>
              <a:t>THEMES:</a:t>
            </a:r>
            <a:endParaRPr lang="it-IT" b="1" dirty="0">
              <a:solidFill>
                <a:schemeClr val="tx2">
                  <a:lumMod val="50000"/>
                </a:schemeClr>
              </a:solidFill>
            </a:endParaRPr>
          </a:p>
        </p:txBody>
      </p:sp>
      <p:sp>
        <p:nvSpPr>
          <p:cNvPr id="23" name="CasellaDiTesto 22"/>
          <p:cNvSpPr txBox="1"/>
          <p:nvPr/>
        </p:nvSpPr>
        <p:spPr>
          <a:xfrm>
            <a:off x="3923928" y="260648"/>
            <a:ext cx="4680520" cy="1152128"/>
          </a:xfrm>
          <a:prstGeom prst="rect">
            <a:avLst/>
          </a:prstGeom>
          <a:noFill/>
        </p:spPr>
        <p:txBody>
          <a:bodyPr wrap="square" rtlCol="0">
            <a:prstTxWarp prst="textInflateBottom">
              <a:avLst/>
            </a:prstTxWarp>
            <a:spAutoFit/>
          </a:bodyPr>
          <a:lstStyle/>
          <a:p>
            <a:r>
              <a:rPr lang="it-IT" dirty="0" smtClean="0">
                <a:solidFill>
                  <a:schemeClr val="tx2">
                    <a:lumMod val="50000"/>
                  </a:schemeClr>
                </a:solidFill>
                <a:latin typeface="Kenzo" pitchFamily="50" charset="0"/>
              </a:rPr>
              <a:t>The </a:t>
            </a:r>
            <a:r>
              <a:rPr lang="it-IT" dirty="0" err="1" smtClean="0">
                <a:solidFill>
                  <a:schemeClr val="tx2">
                    <a:lumMod val="50000"/>
                  </a:schemeClr>
                </a:solidFill>
                <a:latin typeface="Kenzo" pitchFamily="50" charset="0"/>
              </a:rPr>
              <a:t>invisible</a:t>
            </a:r>
            <a:r>
              <a:rPr lang="it-IT" dirty="0" smtClean="0">
                <a:solidFill>
                  <a:schemeClr val="tx2">
                    <a:lumMod val="50000"/>
                  </a:schemeClr>
                </a:solidFill>
                <a:latin typeface="Kenzo" pitchFamily="50" charset="0"/>
              </a:rPr>
              <a:t> man (</a:t>
            </a:r>
            <a:r>
              <a:rPr lang="it-IT" dirty="0" err="1" smtClean="0">
                <a:solidFill>
                  <a:schemeClr val="tx2">
                    <a:lumMod val="50000"/>
                  </a:schemeClr>
                </a:solidFill>
                <a:latin typeface="Kenzo" pitchFamily="50" charset="0"/>
              </a:rPr>
              <a:t>prologue</a:t>
            </a:r>
            <a:r>
              <a:rPr lang="it-IT" dirty="0" smtClean="0">
                <a:solidFill>
                  <a:schemeClr val="tx2">
                    <a:lumMod val="50000"/>
                  </a:schemeClr>
                </a:solidFill>
                <a:latin typeface="Kenzo" pitchFamily="50" charset="0"/>
              </a:rPr>
              <a:t>)</a:t>
            </a:r>
            <a:endParaRPr lang="it-IT" dirty="0">
              <a:solidFill>
                <a:schemeClr val="tx2">
                  <a:lumMod val="50000"/>
                </a:schemeClr>
              </a:solidFill>
              <a:latin typeface="Kenzo" pitchFamily="50" charset="0"/>
            </a:endParaRPr>
          </a:p>
        </p:txBody>
      </p:sp>
      <p:sp>
        <p:nvSpPr>
          <p:cNvPr id="25" name="CasellaDiTesto 24"/>
          <p:cNvSpPr txBox="1"/>
          <p:nvPr/>
        </p:nvSpPr>
        <p:spPr>
          <a:xfrm>
            <a:off x="4211960" y="1124744"/>
            <a:ext cx="3888432" cy="1569660"/>
          </a:xfrm>
          <a:prstGeom prst="rect">
            <a:avLst/>
          </a:prstGeom>
          <a:noFill/>
        </p:spPr>
        <p:txBody>
          <a:bodyPr wrap="square" rtlCol="0">
            <a:spAutoFit/>
          </a:bodyPr>
          <a:lstStyle/>
          <a:p>
            <a:r>
              <a:rPr lang="it-IT" sz="1600" i="1" dirty="0" smtClean="0">
                <a:solidFill>
                  <a:schemeClr val="tx2">
                    <a:lumMod val="50000"/>
                  </a:schemeClr>
                </a:solidFill>
              </a:rPr>
              <a:t>‘’</a:t>
            </a:r>
            <a:r>
              <a:rPr lang="it-IT" sz="1600" i="1" dirty="0" err="1" smtClean="0">
                <a:solidFill>
                  <a:schemeClr val="tx2">
                    <a:lumMod val="50000"/>
                  </a:schemeClr>
                </a:solidFill>
              </a:rPr>
              <a:t>That</a:t>
            </a:r>
            <a:r>
              <a:rPr lang="it-IT" sz="1600" i="1" dirty="0" smtClean="0">
                <a:solidFill>
                  <a:schemeClr val="tx2">
                    <a:lumMod val="50000"/>
                  </a:schemeClr>
                </a:solidFill>
              </a:rPr>
              <a:t> </a:t>
            </a:r>
            <a:r>
              <a:rPr lang="it-IT" sz="1600" i="1" dirty="0" err="1" smtClean="0">
                <a:solidFill>
                  <a:schemeClr val="tx2">
                    <a:lumMod val="50000"/>
                  </a:schemeClr>
                </a:solidFill>
              </a:rPr>
              <a:t>invisibility</a:t>
            </a:r>
            <a:r>
              <a:rPr lang="it-IT" sz="1600" i="1" dirty="0" smtClean="0">
                <a:solidFill>
                  <a:schemeClr val="tx2">
                    <a:lumMod val="50000"/>
                  </a:schemeClr>
                </a:solidFill>
              </a:rPr>
              <a:t> </a:t>
            </a:r>
            <a:r>
              <a:rPr lang="it-IT" sz="1600" i="1" dirty="0" err="1" smtClean="0">
                <a:solidFill>
                  <a:schemeClr val="tx2">
                    <a:lumMod val="50000"/>
                  </a:schemeClr>
                </a:solidFill>
              </a:rPr>
              <a:t>to</a:t>
            </a:r>
            <a:r>
              <a:rPr lang="it-IT" sz="1600" i="1" dirty="0" smtClean="0">
                <a:solidFill>
                  <a:schemeClr val="tx2">
                    <a:lumMod val="50000"/>
                  </a:schemeClr>
                </a:solidFill>
              </a:rPr>
              <a:t> </a:t>
            </a:r>
            <a:r>
              <a:rPr lang="it-IT" sz="1600" i="1" dirty="0" err="1" smtClean="0">
                <a:solidFill>
                  <a:schemeClr val="tx2">
                    <a:lumMod val="50000"/>
                  </a:schemeClr>
                </a:solidFill>
              </a:rPr>
              <a:t>which</a:t>
            </a:r>
            <a:r>
              <a:rPr lang="it-IT" sz="1600" i="1" dirty="0" smtClean="0">
                <a:solidFill>
                  <a:schemeClr val="tx2">
                    <a:lumMod val="50000"/>
                  </a:schemeClr>
                </a:solidFill>
              </a:rPr>
              <a:t> I </a:t>
            </a:r>
            <a:r>
              <a:rPr lang="it-IT" sz="1600" i="1" dirty="0" err="1" smtClean="0">
                <a:solidFill>
                  <a:schemeClr val="tx2">
                    <a:lumMod val="50000"/>
                  </a:schemeClr>
                </a:solidFill>
              </a:rPr>
              <a:t>refer</a:t>
            </a:r>
            <a:r>
              <a:rPr lang="it-IT" sz="1600" i="1" dirty="0" smtClean="0">
                <a:solidFill>
                  <a:schemeClr val="tx2">
                    <a:lumMod val="50000"/>
                  </a:schemeClr>
                </a:solidFill>
              </a:rPr>
              <a:t> </a:t>
            </a:r>
            <a:r>
              <a:rPr lang="it-IT" sz="1600" i="1" dirty="0" err="1" smtClean="0">
                <a:solidFill>
                  <a:schemeClr val="tx2">
                    <a:lumMod val="50000"/>
                  </a:schemeClr>
                </a:solidFill>
              </a:rPr>
              <a:t>occurs</a:t>
            </a:r>
            <a:r>
              <a:rPr lang="it-IT" sz="1600" i="1" dirty="0" smtClean="0">
                <a:solidFill>
                  <a:schemeClr val="tx2">
                    <a:lumMod val="50000"/>
                  </a:schemeClr>
                </a:solidFill>
              </a:rPr>
              <a:t> </a:t>
            </a:r>
            <a:r>
              <a:rPr lang="it-IT" sz="1600" i="1" dirty="0" err="1" smtClean="0">
                <a:solidFill>
                  <a:schemeClr val="tx2">
                    <a:lumMod val="50000"/>
                  </a:schemeClr>
                </a:solidFill>
              </a:rPr>
              <a:t>because</a:t>
            </a:r>
            <a:r>
              <a:rPr lang="it-IT" sz="1600" i="1" dirty="0" smtClean="0">
                <a:solidFill>
                  <a:schemeClr val="tx2">
                    <a:lumMod val="50000"/>
                  </a:schemeClr>
                </a:solidFill>
              </a:rPr>
              <a:t> </a:t>
            </a:r>
            <a:r>
              <a:rPr lang="it-IT" sz="1600" i="1" dirty="0" err="1" smtClean="0">
                <a:solidFill>
                  <a:schemeClr val="tx2">
                    <a:lumMod val="50000"/>
                  </a:schemeClr>
                </a:solidFill>
              </a:rPr>
              <a:t>of</a:t>
            </a:r>
            <a:r>
              <a:rPr lang="it-IT" sz="1600" i="1" dirty="0" smtClean="0">
                <a:solidFill>
                  <a:schemeClr val="tx2">
                    <a:lumMod val="50000"/>
                  </a:schemeClr>
                </a:solidFill>
              </a:rPr>
              <a:t> a </a:t>
            </a:r>
            <a:r>
              <a:rPr lang="it-IT" sz="1600" i="1" dirty="0" err="1" smtClean="0">
                <a:solidFill>
                  <a:schemeClr val="tx2">
                    <a:lumMod val="50000"/>
                  </a:schemeClr>
                </a:solidFill>
              </a:rPr>
              <a:t>peculiar</a:t>
            </a:r>
            <a:r>
              <a:rPr lang="it-IT" sz="1600" i="1" dirty="0" smtClean="0">
                <a:solidFill>
                  <a:schemeClr val="tx2">
                    <a:lumMod val="50000"/>
                  </a:schemeClr>
                </a:solidFill>
              </a:rPr>
              <a:t> </a:t>
            </a:r>
            <a:r>
              <a:rPr lang="it-IT" sz="1600" i="1" dirty="0" err="1" smtClean="0">
                <a:solidFill>
                  <a:schemeClr val="tx2">
                    <a:lumMod val="50000"/>
                  </a:schemeClr>
                </a:solidFill>
              </a:rPr>
              <a:t>disposition</a:t>
            </a:r>
            <a:r>
              <a:rPr lang="it-IT" sz="1600" i="1" dirty="0" smtClean="0">
                <a:solidFill>
                  <a:schemeClr val="tx2">
                    <a:lumMod val="50000"/>
                  </a:schemeClr>
                </a:solidFill>
              </a:rPr>
              <a:t> </a:t>
            </a:r>
            <a:r>
              <a:rPr lang="it-IT" sz="1600" i="1" dirty="0" err="1" smtClean="0">
                <a:solidFill>
                  <a:schemeClr val="tx2">
                    <a:lumMod val="50000"/>
                  </a:schemeClr>
                </a:solidFill>
              </a:rPr>
              <a:t>of</a:t>
            </a:r>
            <a:r>
              <a:rPr lang="it-IT" sz="1600" i="1" dirty="0" smtClean="0">
                <a:solidFill>
                  <a:schemeClr val="tx2">
                    <a:lumMod val="50000"/>
                  </a:schemeClr>
                </a:solidFill>
              </a:rPr>
              <a:t> the </a:t>
            </a:r>
            <a:r>
              <a:rPr lang="it-IT" sz="1600" i="1" dirty="0" err="1" smtClean="0">
                <a:solidFill>
                  <a:schemeClr val="tx2">
                    <a:lumMod val="50000"/>
                  </a:schemeClr>
                </a:solidFill>
              </a:rPr>
              <a:t>eyes</a:t>
            </a:r>
            <a:r>
              <a:rPr lang="it-IT" sz="1600" i="1" dirty="0" smtClean="0">
                <a:solidFill>
                  <a:schemeClr val="tx2">
                    <a:lumMod val="50000"/>
                  </a:schemeClr>
                </a:solidFill>
              </a:rPr>
              <a:t> </a:t>
            </a:r>
            <a:r>
              <a:rPr lang="it-IT" sz="1600" i="1" dirty="0" err="1" smtClean="0">
                <a:solidFill>
                  <a:schemeClr val="tx2">
                    <a:lumMod val="50000"/>
                  </a:schemeClr>
                </a:solidFill>
              </a:rPr>
              <a:t>of</a:t>
            </a:r>
            <a:r>
              <a:rPr lang="it-IT" sz="1600" i="1" dirty="0" smtClean="0">
                <a:solidFill>
                  <a:schemeClr val="tx2">
                    <a:lumMod val="50000"/>
                  </a:schemeClr>
                </a:solidFill>
              </a:rPr>
              <a:t> </a:t>
            </a:r>
            <a:r>
              <a:rPr lang="it-IT" sz="1600" i="1" dirty="0" err="1" smtClean="0">
                <a:solidFill>
                  <a:schemeClr val="tx2">
                    <a:lumMod val="50000"/>
                  </a:schemeClr>
                </a:solidFill>
              </a:rPr>
              <a:t>those</a:t>
            </a:r>
            <a:r>
              <a:rPr lang="it-IT" sz="1600" i="1" dirty="0" smtClean="0">
                <a:solidFill>
                  <a:schemeClr val="tx2">
                    <a:lumMod val="50000"/>
                  </a:schemeClr>
                </a:solidFill>
              </a:rPr>
              <a:t> </a:t>
            </a:r>
            <a:r>
              <a:rPr lang="it-IT" sz="1600" i="1" dirty="0" err="1" smtClean="0">
                <a:solidFill>
                  <a:schemeClr val="tx2">
                    <a:lumMod val="50000"/>
                  </a:schemeClr>
                </a:solidFill>
              </a:rPr>
              <a:t>whit</a:t>
            </a:r>
            <a:r>
              <a:rPr lang="it-IT" sz="1600" i="1" dirty="0" smtClean="0">
                <a:solidFill>
                  <a:schemeClr val="tx2">
                    <a:lumMod val="50000"/>
                  </a:schemeClr>
                </a:solidFill>
              </a:rPr>
              <a:t> </a:t>
            </a:r>
            <a:r>
              <a:rPr lang="it-IT" sz="1600" i="1" dirty="0" err="1" smtClean="0">
                <a:solidFill>
                  <a:schemeClr val="tx2">
                    <a:lumMod val="50000"/>
                  </a:schemeClr>
                </a:solidFill>
              </a:rPr>
              <a:t>whom</a:t>
            </a:r>
            <a:r>
              <a:rPr lang="it-IT" sz="1600" i="1" dirty="0" smtClean="0">
                <a:solidFill>
                  <a:schemeClr val="tx2">
                    <a:lumMod val="50000"/>
                  </a:schemeClr>
                </a:solidFill>
              </a:rPr>
              <a:t> I come in </a:t>
            </a:r>
            <a:r>
              <a:rPr lang="it-IT" sz="1600" i="1" dirty="0" err="1" smtClean="0">
                <a:solidFill>
                  <a:schemeClr val="tx2">
                    <a:lumMod val="50000"/>
                  </a:schemeClr>
                </a:solidFill>
              </a:rPr>
              <a:t>contact</a:t>
            </a:r>
            <a:r>
              <a:rPr lang="it-IT" sz="1600" i="1" dirty="0" smtClean="0">
                <a:solidFill>
                  <a:schemeClr val="tx2">
                    <a:lumMod val="50000"/>
                  </a:schemeClr>
                </a:solidFill>
              </a:rPr>
              <a:t>. A </a:t>
            </a:r>
            <a:r>
              <a:rPr lang="it-IT" sz="1600" i="1" dirty="0" err="1" smtClean="0">
                <a:solidFill>
                  <a:schemeClr val="tx2">
                    <a:lumMod val="50000"/>
                  </a:schemeClr>
                </a:solidFill>
              </a:rPr>
              <a:t>matter</a:t>
            </a:r>
            <a:r>
              <a:rPr lang="it-IT" sz="1600" i="1" dirty="0" smtClean="0">
                <a:solidFill>
                  <a:schemeClr val="tx2">
                    <a:lumMod val="50000"/>
                  </a:schemeClr>
                </a:solidFill>
              </a:rPr>
              <a:t> </a:t>
            </a:r>
            <a:r>
              <a:rPr lang="it-IT" sz="1600" i="1" dirty="0" err="1" smtClean="0">
                <a:solidFill>
                  <a:schemeClr val="tx2">
                    <a:lumMod val="50000"/>
                  </a:schemeClr>
                </a:solidFill>
              </a:rPr>
              <a:t>of</a:t>
            </a:r>
            <a:r>
              <a:rPr lang="it-IT" sz="1600" i="1" dirty="0" smtClean="0">
                <a:solidFill>
                  <a:schemeClr val="tx2">
                    <a:lumMod val="50000"/>
                  </a:schemeClr>
                </a:solidFill>
              </a:rPr>
              <a:t> the </a:t>
            </a:r>
            <a:r>
              <a:rPr lang="it-IT" sz="1600" i="1" dirty="0" err="1" smtClean="0">
                <a:solidFill>
                  <a:schemeClr val="tx2">
                    <a:lumMod val="50000"/>
                  </a:schemeClr>
                </a:solidFill>
              </a:rPr>
              <a:t>construction</a:t>
            </a:r>
            <a:r>
              <a:rPr lang="it-IT" sz="1600" i="1" dirty="0" smtClean="0">
                <a:solidFill>
                  <a:schemeClr val="tx2">
                    <a:lumMod val="50000"/>
                  </a:schemeClr>
                </a:solidFill>
              </a:rPr>
              <a:t> </a:t>
            </a:r>
            <a:r>
              <a:rPr lang="it-IT" sz="1600" i="1" dirty="0" err="1" smtClean="0">
                <a:solidFill>
                  <a:schemeClr val="tx2">
                    <a:lumMod val="50000"/>
                  </a:schemeClr>
                </a:solidFill>
              </a:rPr>
              <a:t>of</a:t>
            </a:r>
            <a:r>
              <a:rPr lang="it-IT" sz="1600" i="1" dirty="0" smtClean="0">
                <a:solidFill>
                  <a:schemeClr val="tx2">
                    <a:lumMod val="50000"/>
                  </a:schemeClr>
                </a:solidFill>
              </a:rPr>
              <a:t> </a:t>
            </a:r>
            <a:r>
              <a:rPr lang="it-IT" sz="1600" i="1" dirty="0" err="1" smtClean="0">
                <a:solidFill>
                  <a:schemeClr val="tx2">
                    <a:lumMod val="50000"/>
                  </a:schemeClr>
                </a:solidFill>
              </a:rPr>
              <a:t>their</a:t>
            </a:r>
            <a:r>
              <a:rPr lang="it-IT" sz="1600" i="1" dirty="0" smtClean="0">
                <a:solidFill>
                  <a:schemeClr val="tx2">
                    <a:lumMod val="50000"/>
                  </a:schemeClr>
                </a:solidFill>
              </a:rPr>
              <a:t> </a:t>
            </a:r>
            <a:r>
              <a:rPr lang="it-IT" sz="1600" i="1" dirty="0" err="1" smtClean="0">
                <a:solidFill>
                  <a:schemeClr val="tx2">
                    <a:lumMod val="50000"/>
                  </a:schemeClr>
                </a:solidFill>
              </a:rPr>
              <a:t>inner</a:t>
            </a:r>
            <a:r>
              <a:rPr lang="it-IT" sz="1600" i="1" dirty="0" smtClean="0">
                <a:solidFill>
                  <a:schemeClr val="tx2">
                    <a:lumMod val="50000"/>
                  </a:schemeClr>
                </a:solidFill>
              </a:rPr>
              <a:t> </a:t>
            </a:r>
            <a:r>
              <a:rPr lang="it-IT" sz="1600" i="1" dirty="0" err="1" smtClean="0">
                <a:solidFill>
                  <a:schemeClr val="tx2">
                    <a:lumMod val="50000"/>
                  </a:schemeClr>
                </a:solidFill>
              </a:rPr>
              <a:t>eyes</a:t>
            </a:r>
            <a:r>
              <a:rPr lang="it-IT" sz="1600" i="1" dirty="0" smtClean="0">
                <a:solidFill>
                  <a:schemeClr val="tx2">
                    <a:lumMod val="50000"/>
                  </a:schemeClr>
                </a:solidFill>
              </a:rPr>
              <a:t>, </a:t>
            </a:r>
            <a:r>
              <a:rPr lang="it-IT" sz="1600" i="1" dirty="0" err="1" smtClean="0">
                <a:solidFill>
                  <a:schemeClr val="tx2">
                    <a:lumMod val="50000"/>
                  </a:schemeClr>
                </a:solidFill>
              </a:rPr>
              <a:t>those</a:t>
            </a:r>
            <a:r>
              <a:rPr lang="it-IT" sz="1600" i="1" dirty="0" smtClean="0">
                <a:solidFill>
                  <a:schemeClr val="tx2">
                    <a:lumMod val="50000"/>
                  </a:schemeClr>
                </a:solidFill>
              </a:rPr>
              <a:t> </a:t>
            </a:r>
            <a:r>
              <a:rPr lang="it-IT" sz="1600" i="1" dirty="0" err="1" smtClean="0">
                <a:solidFill>
                  <a:schemeClr val="tx2">
                    <a:lumMod val="50000"/>
                  </a:schemeClr>
                </a:solidFill>
              </a:rPr>
              <a:t>eyes</a:t>
            </a:r>
            <a:r>
              <a:rPr lang="it-IT" sz="1600" i="1" dirty="0" smtClean="0">
                <a:solidFill>
                  <a:schemeClr val="tx2">
                    <a:lumMod val="50000"/>
                  </a:schemeClr>
                </a:solidFill>
              </a:rPr>
              <a:t> </a:t>
            </a:r>
            <a:r>
              <a:rPr lang="it-IT" sz="1600" i="1" dirty="0" err="1" smtClean="0">
                <a:solidFill>
                  <a:schemeClr val="tx2">
                    <a:lumMod val="50000"/>
                  </a:schemeClr>
                </a:solidFill>
              </a:rPr>
              <a:t>with</a:t>
            </a:r>
            <a:r>
              <a:rPr lang="it-IT" sz="1600" i="1" dirty="0" smtClean="0">
                <a:solidFill>
                  <a:schemeClr val="tx2">
                    <a:lumMod val="50000"/>
                  </a:schemeClr>
                </a:solidFill>
              </a:rPr>
              <a:t> </a:t>
            </a:r>
            <a:r>
              <a:rPr lang="it-IT" sz="1600" i="1" dirty="0" err="1" smtClean="0">
                <a:solidFill>
                  <a:schemeClr val="tx2">
                    <a:lumMod val="50000"/>
                  </a:schemeClr>
                </a:solidFill>
              </a:rPr>
              <a:t>which</a:t>
            </a:r>
            <a:r>
              <a:rPr lang="it-IT" sz="1600" i="1" dirty="0" smtClean="0">
                <a:solidFill>
                  <a:schemeClr val="tx2">
                    <a:lumMod val="50000"/>
                  </a:schemeClr>
                </a:solidFill>
              </a:rPr>
              <a:t> </a:t>
            </a:r>
            <a:r>
              <a:rPr lang="it-IT" sz="1600" i="1" dirty="0" err="1" smtClean="0">
                <a:solidFill>
                  <a:schemeClr val="tx2">
                    <a:lumMod val="50000"/>
                  </a:schemeClr>
                </a:solidFill>
              </a:rPr>
              <a:t>they</a:t>
            </a:r>
            <a:r>
              <a:rPr lang="it-IT" sz="1600" i="1" dirty="0" smtClean="0">
                <a:solidFill>
                  <a:schemeClr val="tx2">
                    <a:lumMod val="50000"/>
                  </a:schemeClr>
                </a:solidFill>
              </a:rPr>
              <a:t> look </a:t>
            </a:r>
            <a:r>
              <a:rPr lang="it-IT" sz="1600" i="1" dirty="0" err="1" smtClean="0">
                <a:solidFill>
                  <a:schemeClr val="tx2">
                    <a:lumMod val="50000"/>
                  </a:schemeClr>
                </a:solidFill>
              </a:rPr>
              <a:t>through</a:t>
            </a:r>
            <a:r>
              <a:rPr lang="it-IT" sz="1600" i="1" dirty="0" smtClean="0">
                <a:solidFill>
                  <a:schemeClr val="tx2">
                    <a:lumMod val="50000"/>
                  </a:schemeClr>
                </a:solidFill>
              </a:rPr>
              <a:t> </a:t>
            </a:r>
            <a:r>
              <a:rPr lang="it-IT" sz="1600" i="1" dirty="0" err="1" smtClean="0">
                <a:solidFill>
                  <a:schemeClr val="tx2">
                    <a:lumMod val="50000"/>
                  </a:schemeClr>
                </a:solidFill>
              </a:rPr>
              <a:t>their</a:t>
            </a:r>
            <a:r>
              <a:rPr lang="it-IT" sz="1600" i="1" dirty="0" smtClean="0">
                <a:solidFill>
                  <a:schemeClr val="tx2">
                    <a:lumMod val="50000"/>
                  </a:schemeClr>
                </a:solidFill>
              </a:rPr>
              <a:t> </a:t>
            </a:r>
            <a:r>
              <a:rPr lang="it-IT" sz="1600" i="1" dirty="0" err="1" smtClean="0">
                <a:solidFill>
                  <a:schemeClr val="tx2">
                    <a:lumMod val="50000"/>
                  </a:schemeClr>
                </a:solidFill>
              </a:rPr>
              <a:t>physical</a:t>
            </a:r>
            <a:r>
              <a:rPr lang="it-IT" sz="1600" i="1" dirty="0" smtClean="0">
                <a:solidFill>
                  <a:schemeClr val="tx2">
                    <a:lumMod val="50000"/>
                  </a:schemeClr>
                </a:solidFill>
              </a:rPr>
              <a:t> </a:t>
            </a:r>
            <a:r>
              <a:rPr lang="it-IT" sz="1600" i="1" dirty="0" err="1" smtClean="0">
                <a:solidFill>
                  <a:schemeClr val="tx2">
                    <a:lumMod val="50000"/>
                  </a:schemeClr>
                </a:solidFill>
              </a:rPr>
              <a:t>eyes</a:t>
            </a:r>
            <a:r>
              <a:rPr lang="it-IT" sz="1600" i="1" dirty="0" smtClean="0">
                <a:solidFill>
                  <a:schemeClr val="tx2">
                    <a:lumMod val="50000"/>
                  </a:schemeClr>
                </a:solidFill>
              </a:rPr>
              <a:t> </a:t>
            </a:r>
            <a:r>
              <a:rPr lang="it-IT" sz="1600" i="1" dirty="0" err="1" smtClean="0">
                <a:solidFill>
                  <a:schemeClr val="tx2">
                    <a:lumMod val="50000"/>
                  </a:schemeClr>
                </a:solidFill>
              </a:rPr>
              <a:t>upon</a:t>
            </a:r>
            <a:r>
              <a:rPr lang="it-IT" sz="1600" i="1" dirty="0" smtClean="0">
                <a:solidFill>
                  <a:schemeClr val="tx2">
                    <a:lumMod val="50000"/>
                  </a:schemeClr>
                </a:solidFill>
              </a:rPr>
              <a:t> reality. ‘’</a:t>
            </a:r>
            <a:endParaRPr lang="it-IT" sz="1600" i="1" dirty="0">
              <a:solidFill>
                <a:schemeClr val="tx2">
                  <a:lumMod val="50000"/>
                </a:schemeClr>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900" decel="100000" fill="hold"/>
                                        <p:tgtEl>
                                          <p:spTgt spid="1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800" decel="100000"/>
                                        <p:tgtEl>
                                          <p:spTgt spid="20"/>
                                        </p:tgtEl>
                                      </p:cBhvr>
                                    </p:animEffect>
                                    <p:anim calcmode="lin" valueType="num">
                                      <p:cBhvr>
                                        <p:cTn id="16" dur="800" decel="100000" fill="hold"/>
                                        <p:tgtEl>
                                          <p:spTgt spid="20"/>
                                        </p:tgtEl>
                                        <p:attrNameLst>
                                          <p:attrName>style.rotation</p:attrName>
                                        </p:attrNameLst>
                                      </p:cBhvr>
                                      <p:tavLst>
                                        <p:tav tm="0">
                                          <p:val>
                                            <p:fltVal val="-90"/>
                                          </p:val>
                                        </p:tav>
                                        <p:tav tm="100000">
                                          <p:val>
                                            <p:fltVal val="0"/>
                                          </p:val>
                                        </p:tav>
                                      </p:tavLst>
                                    </p:anim>
                                    <p:anim calcmode="lin" valueType="num">
                                      <p:cBhvr>
                                        <p:cTn id="17" dur="800" decel="100000" fill="hold"/>
                                        <p:tgtEl>
                                          <p:spTgt spid="20"/>
                                        </p:tgtEl>
                                        <p:attrNameLst>
                                          <p:attrName>ppt_x</p:attrName>
                                        </p:attrNameLst>
                                      </p:cBhvr>
                                      <p:tavLst>
                                        <p:tav tm="0">
                                          <p:val>
                                            <p:strVal val="#ppt_x+0.4"/>
                                          </p:val>
                                        </p:tav>
                                        <p:tav tm="100000">
                                          <p:val>
                                            <p:strVal val="#ppt_x-0.05"/>
                                          </p:val>
                                        </p:tav>
                                      </p:tavLst>
                                    </p:anim>
                                    <p:anim calcmode="lin" valueType="num">
                                      <p:cBhvr>
                                        <p:cTn id="18" dur="800" decel="100000" fill="hold"/>
                                        <p:tgtEl>
                                          <p:spTgt spid="20"/>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900" decel="100000" fill="hold"/>
                                        <p:tgtEl>
                                          <p:spTgt spid="2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2492896"/>
            <a:ext cx="8229600" cy="1143000"/>
          </a:xfrm>
        </p:spPr>
        <p:txBody>
          <a:bodyPr>
            <a:normAutofit fontScale="90000"/>
          </a:bodyPr>
          <a:lstStyle/>
          <a:p>
            <a:r>
              <a:rPr lang="it-IT" i="1" dirty="0" err="1" smtClean="0">
                <a:solidFill>
                  <a:schemeClr val="accent1">
                    <a:lumMod val="50000"/>
                  </a:schemeClr>
                </a:solidFill>
                <a:latin typeface="Kenzo" pitchFamily="50" charset="0"/>
              </a:rPr>
              <a:t>Created</a:t>
            </a:r>
            <a:r>
              <a:rPr lang="it-IT" i="1" dirty="0" smtClean="0">
                <a:solidFill>
                  <a:schemeClr val="accent1">
                    <a:lumMod val="50000"/>
                  </a:schemeClr>
                </a:solidFill>
                <a:latin typeface="Kenzo" pitchFamily="50" charset="0"/>
              </a:rPr>
              <a:t> by:</a:t>
            </a:r>
            <a:r>
              <a:rPr lang="it-IT" i="1" dirty="0" smtClean="0">
                <a:solidFill>
                  <a:schemeClr val="accent1">
                    <a:lumMod val="75000"/>
                  </a:schemeClr>
                </a:solidFill>
                <a:latin typeface="Kenzo" pitchFamily="50" charset="0"/>
              </a:rPr>
              <a:t/>
            </a:r>
            <a:br>
              <a:rPr lang="it-IT" i="1" dirty="0" smtClean="0">
                <a:solidFill>
                  <a:schemeClr val="accent1">
                    <a:lumMod val="75000"/>
                  </a:schemeClr>
                </a:solidFill>
                <a:latin typeface="Kenzo" pitchFamily="50" charset="0"/>
              </a:rPr>
            </a:br>
            <a:r>
              <a:rPr lang="it-IT" sz="2700" dirty="0" smtClean="0">
                <a:solidFill>
                  <a:schemeClr val="accent1">
                    <a:lumMod val="75000"/>
                  </a:schemeClr>
                </a:solidFill>
                <a:latin typeface="Kenzo" pitchFamily="50" charset="0"/>
              </a:rPr>
              <a:t>Balsamo Arianna</a:t>
            </a:r>
            <a:br>
              <a:rPr lang="it-IT" sz="2700" dirty="0" smtClean="0">
                <a:solidFill>
                  <a:schemeClr val="accent1">
                    <a:lumMod val="75000"/>
                  </a:schemeClr>
                </a:solidFill>
                <a:latin typeface="Kenzo" pitchFamily="50" charset="0"/>
              </a:rPr>
            </a:br>
            <a:r>
              <a:rPr lang="it-IT" sz="2700" dirty="0" smtClean="0">
                <a:solidFill>
                  <a:schemeClr val="accent1">
                    <a:lumMod val="75000"/>
                  </a:schemeClr>
                </a:solidFill>
                <a:latin typeface="Kenzo" pitchFamily="50" charset="0"/>
              </a:rPr>
              <a:t>Guglielmino Paolo</a:t>
            </a:r>
            <a:br>
              <a:rPr lang="it-IT" sz="2700" dirty="0" smtClean="0">
                <a:solidFill>
                  <a:schemeClr val="accent1">
                    <a:lumMod val="75000"/>
                  </a:schemeClr>
                </a:solidFill>
                <a:latin typeface="Kenzo" pitchFamily="50" charset="0"/>
              </a:rPr>
            </a:br>
            <a:r>
              <a:rPr lang="it-IT" sz="2700" dirty="0" err="1" smtClean="0">
                <a:solidFill>
                  <a:schemeClr val="accent1">
                    <a:lumMod val="75000"/>
                  </a:schemeClr>
                </a:solidFill>
                <a:latin typeface="Kenzo" pitchFamily="50" charset="0"/>
              </a:rPr>
              <a:t>Licandri</a:t>
            </a:r>
            <a:r>
              <a:rPr lang="it-IT" sz="2700" dirty="0" smtClean="0">
                <a:solidFill>
                  <a:schemeClr val="accent1">
                    <a:lumMod val="75000"/>
                  </a:schemeClr>
                </a:solidFill>
                <a:latin typeface="Kenzo" pitchFamily="50" charset="0"/>
              </a:rPr>
              <a:t> Lorenza</a:t>
            </a:r>
            <a:br>
              <a:rPr lang="it-IT" sz="2700" dirty="0" smtClean="0">
                <a:solidFill>
                  <a:schemeClr val="accent1">
                    <a:lumMod val="75000"/>
                  </a:schemeClr>
                </a:solidFill>
                <a:latin typeface="Kenzo" pitchFamily="50" charset="0"/>
              </a:rPr>
            </a:br>
            <a:r>
              <a:rPr lang="it-IT" sz="2700" dirty="0" smtClean="0">
                <a:solidFill>
                  <a:schemeClr val="accent1">
                    <a:lumMod val="75000"/>
                  </a:schemeClr>
                </a:solidFill>
                <a:latin typeface="Kenzo" pitchFamily="50" charset="0"/>
              </a:rPr>
              <a:t>Magrì Lorena</a:t>
            </a:r>
            <a:br>
              <a:rPr lang="it-IT" sz="2700" dirty="0" smtClean="0">
                <a:solidFill>
                  <a:schemeClr val="accent1">
                    <a:lumMod val="75000"/>
                  </a:schemeClr>
                </a:solidFill>
                <a:latin typeface="Kenzo" pitchFamily="50" charset="0"/>
              </a:rPr>
            </a:br>
            <a:r>
              <a:rPr lang="it-IT" sz="2700" dirty="0" smtClean="0">
                <a:solidFill>
                  <a:schemeClr val="accent1">
                    <a:lumMod val="75000"/>
                  </a:schemeClr>
                </a:solidFill>
                <a:latin typeface="Kenzo" pitchFamily="50" charset="0"/>
              </a:rPr>
              <a:t>Platania Christian</a:t>
            </a:r>
            <a:br>
              <a:rPr lang="it-IT" sz="2700" dirty="0" smtClean="0">
                <a:solidFill>
                  <a:schemeClr val="accent1">
                    <a:lumMod val="75000"/>
                  </a:schemeClr>
                </a:solidFill>
                <a:latin typeface="Kenzo" pitchFamily="50" charset="0"/>
              </a:rPr>
            </a:br>
            <a:r>
              <a:rPr lang="it-IT" sz="2700" dirty="0" smtClean="0">
                <a:solidFill>
                  <a:schemeClr val="accent1">
                    <a:lumMod val="75000"/>
                  </a:schemeClr>
                </a:solidFill>
                <a:latin typeface="Kenzo" pitchFamily="50" charset="0"/>
              </a:rPr>
              <a:t>Sinatra </a:t>
            </a:r>
            <a:r>
              <a:rPr lang="it-IT" sz="2700" dirty="0" smtClean="0">
                <a:solidFill>
                  <a:schemeClr val="accent1">
                    <a:lumMod val="75000"/>
                  </a:schemeClr>
                </a:solidFill>
                <a:latin typeface="Kenzo" pitchFamily="50" charset="0"/>
              </a:rPr>
              <a:t>Alessandro</a:t>
            </a:r>
            <a:br>
              <a:rPr lang="it-IT" sz="2700" dirty="0" smtClean="0">
                <a:solidFill>
                  <a:schemeClr val="accent1">
                    <a:lumMod val="75000"/>
                  </a:schemeClr>
                </a:solidFill>
                <a:latin typeface="Kenzo" pitchFamily="50" charset="0"/>
              </a:rPr>
            </a:br>
            <a:r>
              <a:rPr lang="it-IT" sz="2700" dirty="0">
                <a:solidFill>
                  <a:schemeClr val="accent1">
                    <a:lumMod val="75000"/>
                  </a:schemeClr>
                </a:solidFill>
                <a:latin typeface="Kenzo" pitchFamily="50" charset="0"/>
              </a:rPr>
              <a:t/>
            </a:r>
            <a:br>
              <a:rPr lang="it-IT" sz="2700" dirty="0">
                <a:solidFill>
                  <a:schemeClr val="accent1">
                    <a:lumMod val="75000"/>
                  </a:schemeClr>
                </a:solidFill>
                <a:latin typeface="Kenzo" pitchFamily="50" charset="0"/>
              </a:rPr>
            </a:br>
            <a:r>
              <a:rPr lang="it-IT" sz="2700" dirty="0" smtClean="0">
                <a:solidFill>
                  <a:schemeClr val="accent1">
                    <a:lumMod val="75000"/>
                  </a:schemeClr>
                </a:solidFill>
                <a:latin typeface="Kenzo" pitchFamily="50" charset="0"/>
              </a:rPr>
              <a:t>Anno Scolastico 2016/2017</a:t>
            </a:r>
            <a:br>
              <a:rPr lang="it-IT" sz="2700" dirty="0" smtClean="0">
                <a:solidFill>
                  <a:schemeClr val="accent1">
                    <a:lumMod val="75000"/>
                  </a:schemeClr>
                </a:solidFill>
                <a:latin typeface="Kenzo" pitchFamily="50" charset="0"/>
              </a:rPr>
            </a:br>
            <a:r>
              <a:rPr lang="it-IT" sz="2700" dirty="0" smtClean="0">
                <a:solidFill>
                  <a:schemeClr val="accent1">
                    <a:lumMod val="75000"/>
                  </a:schemeClr>
                </a:solidFill>
                <a:latin typeface="Kenzo" pitchFamily="50" charset="0"/>
              </a:rPr>
              <a:t>classe V </a:t>
            </a:r>
            <a:r>
              <a:rPr lang="it-IT" sz="2700" dirty="0" err="1" smtClean="0">
                <a:solidFill>
                  <a:schemeClr val="accent1">
                    <a:lumMod val="75000"/>
                  </a:schemeClr>
                </a:solidFill>
                <a:latin typeface="Kenzo" pitchFamily="50" charset="0"/>
              </a:rPr>
              <a:t>sezB</a:t>
            </a:r>
            <a:r>
              <a:rPr lang="it-IT" sz="2700" dirty="0" smtClean="0">
                <a:solidFill>
                  <a:schemeClr val="accent1">
                    <a:lumMod val="75000"/>
                  </a:schemeClr>
                </a:solidFill>
                <a:latin typeface="Kenzo" pitchFamily="50" charset="0"/>
              </a:rPr>
              <a:t> scientifico</a:t>
            </a:r>
            <a:br>
              <a:rPr lang="it-IT" sz="2700" dirty="0" smtClean="0">
                <a:solidFill>
                  <a:schemeClr val="accent1">
                    <a:lumMod val="75000"/>
                  </a:schemeClr>
                </a:solidFill>
                <a:latin typeface="Kenzo" pitchFamily="50" charset="0"/>
              </a:rPr>
            </a:br>
            <a:r>
              <a:rPr lang="it-IT" sz="2700" dirty="0">
                <a:solidFill>
                  <a:schemeClr val="accent1">
                    <a:lumMod val="75000"/>
                  </a:schemeClr>
                </a:solidFill>
                <a:latin typeface="Kenzo" pitchFamily="50" charset="0"/>
              </a:rPr>
              <a:t/>
            </a:r>
            <a:br>
              <a:rPr lang="it-IT" sz="2700" dirty="0">
                <a:solidFill>
                  <a:schemeClr val="accent1">
                    <a:lumMod val="75000"/>
                  </a:schemeClr>
                </a:solidFill>
                <a:latin typeface="Kenzo" pitchFamily="50" charset="0"/>
              </a:rPr>
            </a:br>
            <a:r>
              <a:rPr lang="it-IT" sz="2700" dirty="0" smtClean="0">
                <a:solidFill>
                  <a:schemeClr val="accent1">
                    <a:lumMod val="75000"/>
                  </a:schemeClr>
                </a:solidFill>
                <a:latin typeface="Kenzo" pitchFamily="50" charset="0"/>
              </a:rPr>
              <a:t>fonti:</a:t>
            </a:r>
            <a:r>
              <a:rPr lang="it-IT" sz="2400" dirty="0" smtClean="0">
                <a:solidFill>
                  <a:schemeClr val="accent1">
                    <a:lumMod val="75000"/>
                  </a:schemeClr>
                </a:solidFill>
              </a:rPr>
              <a:t> </a:t>
            </a:r>
            <a:r>
              <a:rPr lang="it-IT" sz="2400" dirty="0">
                <a:solidFill>
                  <a:schemeClr val="accent1">
                    <a:lumMod val="75000"/>
                  </a:schemeClr>
                </a:solidFill>
                <a:latin typeface="Trebuchet MS" panose="020B0603020202020204" pitchFamily="34" charset="0"/>
              </a:rPr>
              <a:t>A. Cattaneo – D. De </a:t>
            </a:r>
            <a:r>
              <a:rPr lang="it-IT" sz="2400" dirty="0" err="1">
                <a:solidFill>
                  <a:schemeClr val="accent1">
                    <a:lumMod val="75000"/>
                  </a:schemeClr>
                </a:solidFill>
                <a:latin typeface="Trebuchet MS" panose="020B0603020202020204" pitchFamily="34" charset="0"/>
              </a:rPr>
              <a:t>Flavis</a:t>
            </a:r>
            <a:r>
              <a:rPr lang="it-IT" sz="2400" dirty="0">
                <a:solidFill>
                  <a:schemeClr val="accent1">
                    <a:lumMod val="75000"/>
                  </a:schemeClr>
                </a:solidFill>
                <a:latin typeface="Trebuchet MS" panose="020B0603020202020204" pitchFamily="34" charset="0"/>
              </a:rPr>
              <a:t>, </a:t>
            </a:r>
            <a:r>
              <a:rPr lang="it-IT" sz="2400" i="1" dirty="0" err="1">
                <a:solidFill>
                  <a:schemeClr val="accent1">
                    <a:lumMod val="75000"/>
                  </a:schemeClr>
                </a:solidFill>
                <a:latin typeface="Trebuchet MS" panose="020B0603020202020204" pitchFamily="34" charset="0"/>
              </a:rPr>
              <a:t>Millenium</a:t>
            </a:r>
            <a:r>
              <a:rPr lang="it-IT" sz="2400" dirty="0">
                <a:solidFill>
                  <a:schemeClr val="accent1">
                    <a:lumMod val="75000"/>
                  </a:schemeClr>
                </a:solidFill>
                <a:latin typeface="Trebuchet MS" panose="020B0603020202020204" pitchFamily="34" charset="0"/>
              </a:rPr>
              <a:t>, </a:t>
            </a:r>
            <a:r>
              <a:rPr lang="it-IT" sz="2400" dirty="0" smtClean="0">
                <a:solidFill>
                  <a:schemeClr val="accent1">
                    <a:lumMod val="75000"/>
                  </a:schemeClr>
                </a:solidFill>
                <a:latin typeface="Trebuchet MS" panose="020B0603020202020204" pitchFamily="34" charset="0"/>
              </a:rPr>
              <a:t>Signorelli</a:t>
            </a:r>
            <a:br>
              <a:rPr lang="it-IT" sz="2400" dirty="0" smtClean="0">
                <a:solidFill>
                  <a:schemeClr val="accent1">
                    <a:lumMod val="75000"/>
                  </a:schemeClr>
                </a:solidFill>
                <a:latin typeface="Trebuchet MS" panose="020B0603020202020204" pitchFamily="34" charset="0"/>
              </a:rPr>
            </a:br>
            <a:r>
              <a:rPr lang="it-IT" sz="2400" dirty="0" smtClean="0">
                <a:solidFill>
                  <a:schemeClr val="accent1">
                    <a:lumMod val="75000"/>
                  </a:schemeClr>
                </a:solidFill>
                <a:latin typeface="Trebuchet MS" panose="020B0603020202020204" pitchFamily="34" charset="0"/>
              </a:rPr>
              <a:t>M. Spiazzi-M. Tavelli, </a:t>
            </a:r>
            <a:r>
              <a:rPr lang="it-IT" sz="2400" dirty="0" err="1" smtClean="0">
                <a:solidFill>
                  <a:schemeClr val="accent1">
                    <a:lumMod val="75000"/>
                  </a:schemeClr>
                </a:solidFill>
                <a:latin typeface="Trebuchet MS" panose="020B0603020202020204" pitchFamily="34" charset="0"/>
              </a:rPr>
              <a:t>Lit&amp;Lab</a:t>
            </a:r>
            <a:r>
              <a:rPr lang="it-IT" sz="2400" dirty="0" smtClean="0">
                <a:solidFill>
                  <a:schemeClr val="accent1">
                    <a:lumMod val="75000"/>
                  </a:schemeClr>
                </a:solidFill>
                <a:latin typeface="Trebuchet MS" panose="020B0603020202020204" pitchFamily="34" charset="0"/>
              </a:rPr>
              <a:t>, Zanichelli.</a:t>
            </a:r>
            <a:endParaRPr lang="it-IT" sz="2700" dirty="0">
              <a:solidFill>
                <a:schemeClr val="accent1">
                  <a:lumMod val="75000"/>
                </a:schemeClr>
              </a:solidFill>
              <a:latin typeface="Trebuchet MS" panose="020B0603020202020204" pitchFamily="34" charset="0"/>
            </a:endParaRPr>
          </a:p>
        </p:txBody>
      </p:sp>
    </p:spTree>
  </p:cSld>
  <p:clrMapOvr>
    <a:masterClrMapping/>
  </p:clrMapOvr>
  <p:transition>
    <p:newsflash/>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750</TotalTime>
  <Words>643</Words>
  <Application>Microsoft Office PowerPoint</Application>
  <PresentationFormat>Presentazione su schermo (4:3)</PresentationFormat>
  <Paragraphs>41</Paragraphs>
  <Slides>8</Slides>
  <Notes>0</Notes>
  <HiddenSlides>0</HiddenSlides>
  <MMClips>1</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8</vt:i4>
      </vt:variant>
    </vt:vector>
  </HeadingPairs>
  <TitlesOfParts>
    <vt:vector size="13" baseType="lpstr">
      <vt:lpstr>Arial</vt:lpstr>
      <vt:lpstr>Calibri</vt:lpstr>
      <vt:lpstr>Kenzo</vt:lpstr>
      <vt:lpstr>Trebuchet MS</vt:lpstr>
      <vt:lpstr>Tema di Office</vt:lpstr>
      <vt:lpstr>Presentazione standard di PowerPoint</vt:lpstr>
      <vt:lpstr>Herman Melville (1819-1891)</vt:lpstr>
      <vt:lpstr>Presentazione standard di PowerPoint</vt:lpstr>
      <vt:lpstr>The Chase – Third Day:  the Whale Kills the Man</vt:lpstr>
      <vt:lpstr>Presentazione standard di PowerPoint</vt:lpstr>
      <vt:lpstr>Ralph Ellison(1914-1994)</vt:lpstr>
      <vt:lpstr>Presentazione standard di PowerPoint</vt:lpstr>
      <vt:lpstr>Created by: Balsamo Arianna Guglielmino Paolo Licandri Lorenza Magrì Lorena Platania Christian Sinatra Alessandro  Anno Scolastico 2016/2017 classe V sezB scientifico  fonti: A. Cattaneo – D. De Flavis, Millenium, Signorelli M. Spiazzi-M. Tavelli, Lit&amp;Lab, Zanichelli.</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Herman Melville</dc:title>
  <dc:creator>Famiglia</dc:creator>
  <cp:lastModifiedBy>Anna Campisi Policano</cp:lastModifiedBy>
  <cp:revision>121</cp:revision>
  <dcterms:created xsi:type="dcterms:W3CDTF">2017-02-24T10:19:35Z</dcterms:created>
  <dcterms:modified xsi:type="dcterms:W3CDTF">2017-06-12T17:02:28Z</dcterms:modified>
</cp:coreProperties>
</file>